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sldIdLst>
    <p:sldId id="266" r:id="rId2"/>
    <p:sldId id="257" r:id="rId3"/>
    <p:sldId id="269" r:id="rId4"/>
    <p:sldId id="270" r:id="rId5"/>
    <p:sldId id="278" r:id="rId6"/>
    <p:sldId id="280" r:id="rId7"/>
    <p:sldId id="282" r:id="rId8"/>
    <p:sldId id="273" r:id="rId9"/>
    <p:sldId id="274" r:id="rId10"/>
    <p:sldId id="283" r:id="rId11"/>
    <p:sldId id="284" r:id="rId12"/>
    <p:sldId id="285" r:id="rId13"/>
    <p:sldId id="286" r:id="rId14"/>
    <p:sldId id="265" r:id="rId15"/>
    <p:sldId id="275" r:id="rId16"/>
  </p:sldIdLst>
  <p:sldSz cx="12192000" cy="6858000"/>
  <p:notesSz cx="6858000" cy="9144000"/>
  <p:embeddedFontLst>
    <p:embeddedFont>
      <p:font typeface="이사만루체 Light" panose="020B0600000101010101" charset="-127"/>
      <p:regular r:id="rId17"/>
    </p:embeddedFont>
    <p:embeddedFont>
      <p:font typeface="이사만루체 Medium" panose="020B0600000101010101" charset="-127"/>
      <p:regular r:id="rId18"/>
    </p:embeddedFont>
    <p:embeddedFont>
      <p:font typeface="Cambria Math" panose="02040503050406030204" pitchFamily="18" charset="0"/>
      <p:regular r:id="rId19"/>
    </p:embeddedFont>
    <p:embeddedFont>
      <p:font typeface="Georgia" panose="02040502050405020303" pitchFamily="18" charset="0"/>
      <p:regular r:id="rId20"/>
      <p:bold r:id="rId21"/>
      <p:italic r:id="rId22"/>
      <p:boldItalic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FD944D-9B35-489D-AEAA-A8D7F8D95823}" v="2" dt="2023-11-09T02:11:55.643"/>
    <p1510:client id="{F668C898-F1F7-458B-B343-A5C9B75F57B3}" v="1689" dt="2023-11-08T19:33:04.9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1" autoAdjust="0"/>
    <p:restoredTop sz="94660"/>
  </p:normalViewPr>
  <p:slideViewPr>
    <p:cSldViewPr snapToGrid="0">
      <p:cViewPr varScale="1">
        <p:scale>
          <a:sx n="72" d="100"/>
          <a:sy n="72" d="100"/>
        </p:scale>
        <p:origin x="8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진 이" userId="d3768fbba4ed943f" providerId="LiveId" clId="{DA33A6B3-BCF0-483C-8AED-E3FF778954B5}"/>
    <pc:docChg chg="undo custSel modSld modShowInfo">
      <pc:chgData name="진 이" userId="d3768fbba4ed943f" providerId="LiveId" clId="{DA33A6B3-BCF0-483C-8AED-E3FF778954B5}" dt="2023-11-08T22:22:35.451" v="110" actId="20577"/>
      <pc:docMkLst>
        <pc:docMk/>
      </pc:docMkLst>
      <pc:sldChg chg="modSp mod">
        <pc:chgData name="진 이" userId="d3768fbba4ed943f" providerId="LiveId" clId="{DA33A6B3-BCF0-483C-8AED-E3FF778954B5}" dt="2023-11-08T21:45:35.461" v="83" actId="20577"/>
        <pc:sldMkLst>
          <pc:docMk/>
          <pc:sldMk cId="2368121471" sldId="257"/>
        </pc:sldMkLst>
        <pc:spChg chg="mod">
          <ac:chgData name="진 이" userId="d3768fbba4ed943f" providerId="LiveId" clId="{DA33A6B3-BCF0-483C-8AED-E3FF778954B5}" dt="2023-11-08T21:45:35.461" v="83" actId="20577"/>
          <ac:spMkLst>
            <pc:docMk/>
            <pc:sldMk cId="2368121471" sldId="257"/>
            <ac:spMk id="3" creationId="{63454872-3EA7-9E87-96BF-98082DF4C1CD}"/>
          </ac:spMkLst>
        </pc:spChg>
      </pc:sldChg>
      <pc:sldChg chg="modSp mod">
        <pc:chgData name="진 이" userId="d3768fbba4ed943f" providerId="LiveId" clId="{DA33A6B3-BCF0-483C-8AED-E3FF778954B5}" dt="2023-11-08T20:15:41.755" v="38"/>
        <pc:sldMkLst>
          <pc:docMk/>
          <pc:sldMk cId="2187446359" sldId="269"/>
        </pc:sldMkLst>
        <pc:spChg chg="mod">
          <ac:chgData name="진 이" userId="d3768fbba4ed943f" providerId="LiveId" clId="{DA33A6B3-BCF0-483C-8AED-E3FF778954B5}" dt="2023-11-08T20:15:31.896" v="35" actId="21"/>
          <ac:spMkLst>
            <pc:docMk/>
            <pc:sldMk cId="2187446359" sldId="269"/>
            <ac:spMk id="11" creationId="{DAF24946-D37E-176C-D2DF-5D35F4633975}"/>
          </ac:spMkLst>
        </pc:spChg>
        <pc:spChg chg="mod">
          <ac:chgData name="진 이" userId="d3768fbba4ed943f" providerId="LiveId" clId="{DA33A6B3-BCF0-483C-8AED-E3FF778954B5}" dt="2023-11-08T20:15:41.755" v="38"/>
          <ac:spMkLst>
            <pc:docMk/>
            <pc:sldMk cId="2187446359" sldId="269"/>
            <ac:spMk id="32" creationId="{CF035AF0-131D-CD20-EACC-C8E0908C7977}"/>
          </ac:spMkLst>
        </pc:spChg>
      </pc:sldChg>
      <pc:sldChg chg="modSp mod">
        <pc:chgData name="진 이" userId="d3768fbba4ed943f" providerId="LiveId" clId="{DA33A6B3-BCF0-483C-8AED-E3FF778954B5}" dt="2023-11-08T21:45:16.495" v="55" actId="1038"/>
        <pc:sldMkLst>
          <pc:docMk/>
          <pc:sldMk cId="3246091456" sldId="270"/>
        </pc:sldMkLst>
        <pc:spChg chg="mod">
          <ac:chgData name="진 이" userId="d3768fbba4ed943f" providerId="LiveId" clId="{DA33A6B3-BCF0-483C-8AED-E3FF778954B5}" dt="2023-11-08T21:45:10.525" v="50" actId="14100"/>
          <ac:spMkLst>
            <pc:docMk/>
            <pc:sldMk cId="3246091456" sldId="270"/>
            <ac:spMk id="3" creationId="{73033A95-FBFE-5B2D-2F15-F3EA90145F8A}"/>
          </ac:spMkLst>
        </pc:spChg>
        <pc:spChg chg="mod">
          <ac:chgData name="진 이" userId="d3768fbba4ed943f" providerId="LiveId" clId="{DA33A6B3-BCF0-483C-8AED-E3FF778954B5}" dt="2023-11-08T21:45:16.495" v="55" actId="1038"/>
          <ac:spMkLst>
            <pc:docMk/>
            <pc:sldMk cId="3246091456" sldId="270"/>
            <ac:spMk id="11" creationId="{7BD48018-D241-D7A8-B795-9F25A753FED7}"/>
          </ac:spMkLst>
        </pc:spChg>
      </pc:sldChg>
      <pc:sldChg chg="modSp mod">
        <pc:chgData name="진 이" userId="d3768fbba4ed943f" providerId="LiveId" clId="{DA33A6B3-BCF0-483C-8AED-E3FF778954B5}" dt="2023-11-08T22:22:35.451" v="110" actId="20577"/>
        <pc:sldMkLst>
          <pc:docMk/>
          <pc:sldMk cId="1919235331" sldId="272"/>
        </pc:sldMkLst>
        <pc:spChg chg="mod">
          <ac:chgData name="진 이" userId="d3768fbba4ed943f" providerId="LiveId" clId="{DA33A6B3-BCF0-483C-8AED-E3FF778954B5}" dt="2023-11-08T22:22:35.451" v="110" actId="20577"/>
          <ac:spMkLst>
            <pc:docMk/>
            <pc:sldMk cId="1919235331" sldId="272"/>
            <ac:spMk id="13" creationId="{EF0EAE74-FCC3-8A02-91B8-9E826D808A3A}"/>
          </ac:spMkLst>
        </pc:spChg>
      </pc:sldChg>
      <pc:sldChg chg="modSp mod">
        <pc:chgData name="진 이" userId="d3768fbba4ed943f" providerId="LiveId" clId="{DA33A6B3-BCF0-483C-8AED-E3FF778954B5}" dt="2023-11-08T21:45:29.907" v="69" actId="20577"/>
        <pc:sldMkLst>
          <pc:docMk/>
          <pc:sldMk cId="796143165" sldId="273"/>
        </pc:sldMkLst>
        <pc:spChg chg="mod">
          <ac:chgData name="진 이" userId="d3768fbba4ed943f" providerId="LiveId" clId="{DA33A6B3-BCF0-483C-8AED-E3FF778954B5}" dt="2023-11-08T21:45:29.907" v="69" actId="20577"/>
          <ac:spMkLst>
            <pc:docMk/>
            <pc:sldMk cId="796143165" sldId="273"/>
            <ac:spMk id="3" creationId="{73033A95-FBFE-5B2D-2F15-F3EA90145F8A}"/>
          </ac:spMkLst>
        </pc:spChg>
      </pc:sldChg>
    </pc:docChg>
  </pc:docChgLst>
  <pc:docChgLst>
    <pc:chgData name="기창 윤" userId="390c97b09ef3d1d4" providerId="LiveId" clId="{85FD944D-9B35-489D-AEAA-A8D7F8D95823}"/>
    <pc:docChg chg="custSel modSld sldOrd">
      <pc:chgData name="기창 윤" userId="390c97b09ef3d1d4" providerId="LiveId" clId="{85FD944D-9B35-489D-AEAA-A8D7F8D95823}" dt="2023-11-09T02:29:57.421" v="11"/>
      <pc:docMkLst>
        <pc:docMk/>
      </pc:docMkLst>
      <pc:sldChg chg="addSp delSp modSp mod">
        <pc:chgData name="기창 윤" userId="390c97b09ef3d1d4" providerId="LiveId" clId="{85FD944D-9B35-489D-AEAA-A8D7F8D95823}" dt="2023-11-09T02:11:42.630" v="4" actId="20577"/>
        <pc:sldMkLst>
          <pc:docMk/>
          <pc:sldMk cId="3308920325" sldId="265"/>
        </pc:sldMkLst>
        <pc:spChg chg="del mod">
          <ac:chgData name="기창 윤" userId="390c97b09ef3d1d4" providerId="LiveId" clId="{85FD944D-9B35-489D-AEAA-A8D7F8D95823}" dt="2023-11-09T02:11:33.843" v="2" actId="478"/>
          <ac:spMkLst>
            <pc:docMk/>
            <pc:sldMk cId="3308920325" sldId="265"/>
            <ac:spMk id="3" creationId="{F5DB6632-241A-F5F4-E4EF-E93EA9789560}"/>
          </ac:spMkLst>
        </pc:spChg>
        <pc:spChg chg="add mod">
          <ac:chgData name="기창 윤" userId="390c97b09ef3d1d4" providerId="LiveId" clId="{85FD944D-9B35-489D-AEAA-A8D7F8D95823}" dt="2023-11-09T02:11:42.630" v="4" actId="20577"/>
          <ac:spMkLst>
            <pc:docMk/>
            <pc:sldMk cId="3308920325" sldId="265"/>
            <ac:spMk id="4" creationId="{25407F70-BD21-B1C5-88E4-37EB17D1CF4F}"/>
          </ac:spMkLst>
        </pc:spChg>
      </pc:sldChg>
      <pc:sldChg chg="ord">
        <pc:chgData name="기창 윤" userId="390c97b09ef3d1d4" providerId="LiveId" clId="{85FD944D-9B35-489D-AEAA-A8D7F8D95823}" dt="2023-11-09T02:29:57.421" v="11"/>
        <pc:sldMkLst>
          <pc:docMk/>
          <pc:sldMk cId="796143165" sldId="273"/>
        </pc:sldMkLst>
      </pc:sldChg>
      <pc:sldChg chg="addSp delSp modSp mod">
        <pc:chgData name="기창 윤" userId="390c97b09ef3d1d4" providerId="LiveId" clId="{85FD944D-9B35-489D-AEAA-A8D7F8D95823}" dt="2023-11-09T02:11:58.718" v="7" actId="20577"/>
        <pc:sldMkLst>
          <pc:docMk/>
          <pc:sldMk cId="2288812731" sldId="275"/>
        </pc:sldMkLst>
        <pc:spChg chg="del">
          <ac:chgData name="기창 윤" userId="390c97b09ef3d1d4" providerId="LiveId" clId="{85FD944D-9B35-489D-AEAA-A8D7F8D95823}" dt="2023-11-09T02:11:55.408" v="5" actId="478"/>
          <ac:spMkLst>
            <pc:docMk/>
            <pc:sldMk cId="2288812731" sldId="275"/>
            <ac:spMk id="3" creationId="{F5DB6632-241A-F5F4-E4EF-E93EA9789560}"/>
          </ac:spMkLst>
        </pc:spChg>
        <pc:spChg chg="add mod">
          <ac:chgData name="기창 윤" userId="390c97b09ef3d1d4" providerId="LiveId" clId="{85FD944D-9B35-489D-AEAA-A8D7F8D95823}" dt="2023-11-09T02:11:58.718" v="7" actId="20577"/>
          <ac:spMkLst>
            <pc:docMk/>
            <pc:sldMk cId="2288812731" sldId="275"/>
            <ac:spMk id="4" creationId="{A22A4A19-00E3-624F-DC15-136AF5F38E8A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172E1F-C77D-1196-A63E-0AD792CAC1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3ED6FB-0F63-DDA9-46B9-D741EB4342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39E208-691D-9E69-0C24-1FE5DCBBD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27770-912B-4818-A100-94B2907B5970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3F3797-B031-077D-B953-5BEEBCF28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8AC040-BE5E-7BA6-3C63-98223C88A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E5EE6-9375-40D4-BE25-620FDEB3A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486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6EF7D-CDB2-0CD6-FE75-092779B1F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9315AB8-49C6-BA24-B10F-AB67BBDDCA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A7BE2A-274D-A454-0BC0-69ABB8FCA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27770-912B-4818-A100-94B2907B5970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FFF86E-3AEE-2AB1-A41E-40B6169D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C1748E-CFD7-E34E-3613-96F500ABB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E5EE6-9375-40D4-BE25-620FDEB3A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703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33CC90F-7B00-F466-C281-EC90365CF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A54ACC-D2D6-EDA6-E55F-EB12DDE49E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176B55-8DCE-5011-A067-5E7D925B2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27770-912B-4818-A100-94B2907B5970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D974F4-B247-B726-B244-5999ABD8F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7F38FB-5AE4-3368-5399-8BD49FFAD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E5EE6-9375-40D4-BE25-620FDEB3A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21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8FEC5D-D05C-2D32-F6CD-202953E35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E7471D-4AAF-0FFD-ABD1-B08BE4DAE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7E9F18-B18C-EBD3-49E5-878F13F08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27770-912B-4818-A100-94B2907B5970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E3407E-8009-665D-B5BF-BD1CB8133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A990BA-D6C9-71EB-6249-EFAF7A17D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E5EE6-9375-40D4-BE25-620FDEB3A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56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7FD4FF-C165-DF80-1A0E-2B39A5540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637600-A4F1-B076-A9F0-14B5058C3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765D85-3B9B-5AA5-80BD-B91C595B5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27770-912B-4818-A100-94B2907B5970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C8B2EF-D85D-D6B8-206B-6B67285A7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3EC81D-65BC-1B0D-CA9C-2025612D3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E5EE6-9375-40D4-BE25-620FDEB3A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0501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EC596-FF18-ABA3-EA92-F954EA561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6EB179-1A69-1CF9-5A39-EDEB348F37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2F8887-AA8F-1172-8001-DD2640413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8F6A38-DC5D-B470-1BDD-6268A9B92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27770-912B-4818-A100-94B2907B5970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7F2E26-E834-1CE7-F81A-97C16BA24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469FD2-E032-7916-9F0D-880B6FE87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E5EE6-9375-40D4-BE25-620FDEB3A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607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21AEAB-FC4F-E711-EF0D-BD41F38FC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ACC48C-652E-0231-7A23-CBF3744A4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9A1820-0539-6DCB-8997-D4842638DD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58F16B7-BA8E-67B0-DC9E-DB92EDB72F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05C8C1E-8466-46CD-E5AD-7F3902C8F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68EDAD-3775-A230-22D8-9B3EE9239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27770-912B-4818-A100-94B2907B5970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D8A616-C65A-7577-EE41-49CA704C2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4EEA81-B46C-F31F-82F9-0047B5458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E5EE6-9375-40D4-BE25-620FDEB3A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684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15C34B-1933-ED55-8D0A-22F74175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64B8DC-559C-23F5-81F0-5F0EEFB26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27770-912B-4818-A100-94B2907B5970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C08125-CA51-ED64-931D-F3C14A2FE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EC2B09-521A-9D9A-AC6B-A5F8EFB7C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E5EE6-9375-40D4-BE25-620FDEB3A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18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그림 55" descr="대칭이(가) 표시된 사진&#10;&#10;자동 생성된 설명">
            <a:extLst>
              <a:ext uri="{FF2B5EF4-FFF2-40B4-BE49-F238E27FC236}">
                <a16:creationId xmlns:a16="http://schemas.microsoft.com/office/drawing/2014/main" id="{9148F593-1292-30DA-D4A1-EA01184BC0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64" y="-2180"/>
            <a:ext cx="12192000" cy="6858000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587182E2-6F90-E2E0-53F3-21F093F2CD8A}"/>
              </a:ext>
            </a:extLst>
          </p:cNvPr>
          <p:cNvSpPr/>
          <p:nvPr userDrawn="1"/>
        </p:nvSpPr>
        <p:spPr>
          <a:xfrm>
            <a:off x="0" y="-2180"/>
            <a:ext cx="12192000" cy="6858000"/>
          </a:xfrm>
          <a:prstGeom prst="rect">
            <a:avLst/>
          </a:prstGeom>
          <a:gradFill flip="none" rotWithShape="1">
            <a:gsLst>
              <a:gs pos="4800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텍스트 개체 틀 54">
            <a:extLst>
              <a:ext uri="{FF2B5EF4-FFF2-40B4-BE49-F238E27FC236}">
                <a16:creationId xmlns:a16="http://schemas.microsoft.com/office/drawing/2014/main" id="{312914F4-49E7-9A94-5444-476517046C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437441" y="6385728"/>
            <a:ext cx="579437" cy="291618"/>
          </a:xfrm>
        </p:spPr>
        <p:txBody>
          <a:bodyPr wrap="square">
            <a:sp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defRPr>
            </a:lvl1pPr>
          </a:lstStyle>
          <a:p>
            <a:pPr lvl="0"/>
            <a:r>
              <a:rPr lang="en-US" altLang="ko-KR" dirty="0"/>
              <a:t>N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71AF09F2-529E-9FA2-045F-7AB3976DD3A7}"/>
              </a:ext>
            </a:extLst>
          </p:cNvPr>
          <p:cNvSpPr/>
          <p:nvPr userDrawn="1"/>
        </p:nvSpPr>
        <p:spPr>
          <a:xfrm flipH="1" flipV="1">
            <a:off x="251374" y="137637"/>
            <a:ext cx="45720" cy="4572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38ED2DD3-F92D-5312-8982-AFA589B55ABB}"/>
              </a:ext>
            </a:extLst>
          </p:cNvPr>
          <p:cNvSpPr/>
          <p:nvPr userDrawn="1"/>
        </p:nvSpPr>
        <p:spPr>
          <a:xfrm flipH="1" flipV="1">
            <a:off x="334749" y="355607"/>
            <a:ext cx="45720" cy="4572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1AD97C18-38E0-5751-F206-360DE00786F1}"/>
              </a:ext>
            </a:extLst>
          </p:cNvPr>
          <p:cNvSpPr/>
          <p:nvPr userDrawn="1"/>
        </p:nvSpPr>
        <p:spPr>
          <a:xfrm flipH="1" flipV="1">
            <a:off x="734158" y="157427"/>
            <a:ext cx="45720" cy="4572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7310438-A9DF-1E5C-1E34-6CD14CE86310}"/>
              </a:ext>
            </a:extLst>
          </p:cNvPr>
          <p:cNvSpPr/>
          <p:nvPr userDrawn="1"/>
        </p:nvSpPr>
        <p:spPr>
          <a:xfrm flipH="1" flipV="1">
            <a:off x="1001705" y="534369"/>
            <a:ext cx="45720" cy="4572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63755650-6E5B-88FF-DC02-21C0AB950BF3}"/>
              </a:ext>
            </a:extLst>
          </p:cNvPr>
          <p:cNvSpPr/>
          <p:nvPr userDrawn="1"/>
        </p:nvSpPr>
        <p:spPr>
          <a:xfrm flipH="1" flipV="1">
            <a:off x="711298" y="791907"/>
            <a:ext cx="45720" cy="4572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2EFE08C-C356-E1B0-EC10-210504041023}"/>
              </a:ext>
            </a:extLst>
          </p:cNvPr>
          <p:cNvSpPr/>
          <p:nvPr userDrawn="1"/>
        </p:nvSpPr>
        <p:spPr>
          <a:xfrm flipH="1" flipV="1">
            <a:off x="289029" y="721202"/>
            <a:ext cx="45720" cy="4572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CBD5271-5599-A288-D0F5-771D9736F6BF}"/>
              </a:ext>
            </a:extLst>
          </p:cNvPr>
          <p:cNvSpPr/>
          <p:nvPr userDrawn="1"/>
        </p:nvSpPr>
        <p:spPr>
          <a:xfrm flipH="1" flipV="1">
            <a:off x="1047425" y="41002"/>
            <a:ext cx="45720" cy="4572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06C2A017-6ACA-7693-3223-070781AD140F}"/>
              </a:ext>
            </a:extLst>
          </p:cNvPr>
          <p:cNvSpPr/>
          <p:nvPr userDrawn="1"/>
        </p:nvSpPr>
        <p:spPr>
          <a:xfrm flipH="1" flipV="1">
            <a:off x="1166805" y="718073"/>
            <a:ext cx="45720" cy="4572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67E72B2-F1DC-8F19-130E-743689A5CC07}"/>
              </a:ext>
            </a:extLst>
          </p:cNvPr>
          <p:cNvSpPr/>
          <p:nvPr userDrawn="1"/>
        </p:nvSpPr>
        <p:spPr>
          <a:xfrm flipH="1" flipV="1">
            <a:off x="306808" y="1020860"/>
            <a:ext cx="45720" cy="4572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8E0ED3C7-4302-5196-A361-1CF16BC2C1EA}"/>
              </a:ext>
            </a:extLst>
          </p:cNvPr>
          <p:cNvSpPr/>
          <p:nvPr userDrawn="1"/>
        </p:nvSpPr>
        <p:spPr>
          <a:xfrm flipH="1" flipV="1">
            <a:off x="41985" y="751664"/>
            <a:ext cx="45720" cy="4572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9523A12-E7E8-0627-DB5D-DAF196A47332}"/>
              </a:ext>
            </a:extLst>
          </p:cNvPr>
          <p:cNvCxnSpPr>
            <a:cxnSpLocks/>
            <a:stCxn id="7" idx="3"/>
            <a:endCxn id="8" idx="6"/>
          </p:cNvCxnSpPr>
          <p:nvPr userDrawn="1"/>
        </p:nvCxnSpPr>
        <p:spPr>
          <a:xfrm flipV="1">
            <a:off x="373773" y="180287"/>
            <a:ext cx="360385" cy="182016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56ECCA00-E4E9-0E4A-6082-F838108A03AE}"/>
              </a:ext>
            </a:extLst>
          </p:cNvPr>
          <p:cNvCxnSpPr>
            <a:cxnSpLocks/>
            <a:stCxn id="7" idx="0"/>
            <a:endCxn id="11" idx="4"/>
          </p:cNvCxnSpPr>
          <p:nvPr userDrawn="1"/>
        </p:nvCxnSpPr>
        <p:spPr>
          <a:xfrm flipH="1">
            <a:off x="311889" y="401327"/>
            <a:ext cx="45720" cy="319875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301E35CD-8E1F-8313-F554-93E82589399A}"/>
              </a:ext>
            </a:extLst>
          </p:cNvPr>
          <p:cNvCxnSpPr>
            <a:cxnSpLocks/>
            <a:stCxn id="11" idx="2"/>
            <a:endCxn id="10" idx="6"/>
          </p:cNvCxnSpPr>
          <p:nvPr userDrawn="1"/>
        </p:nvCxnSpPr>
        <p:spPr>
          <a:xfrm>
            <a:off x="334749" y="744062"/>
            <a:ext cx="376549" cy="70705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ABC9F39F-83B5-9E1A-E2E1-6922EF070519}"/>
              </a:ext>
            </a:extLst>
          </p:cNvPr>
          <p:cNvCxnSpPr>
            <a:cxnSpLocks/>
            <a:stCxn id="9" idx="7"/>
            <a:endCxn id="10" idx="3"/>
          </p:cNvCxnSpPr>
          <p:nvPr userDrawn="1"/>
        </p:nvCxnSpPr>
        <p:spPr>
          <a:xfrm flipH="1">
            <a:off x="750322" y="573393"/>
            <a:ext cx="258079" cy="225210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8A9309F-1B82-BE03-5B8C-E284374A78B6}"/>
              </a:ext>
            </a:extLst>
          </p:cNvPr>
          <p:cNvCxnSpPr>
            <a:cxnSpLocks/>
            <a:stCxn id="8" idx="1"/>
            <a:endCxn id="9" idx="5"/>
          </p:cNvCxnSpPr>
          <p:nvPr userDrawn="1"/>
        </p:nvCxnSpPr>
        <p:spPr>
          <a:xfrm>
            <a:off x="773182" y="196451"/>
            <a:ext cx="235219" cy="34461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850AD5BA-4A94-C6CD-5E63-64BA6BD5DE8B}"/>
              </a:ext>
            </a:extLst>
          </p:cNvPr>
          <p:cNvCxnSpPr>
            <a:cxnSpLocks/>
            <a:stCxn id="7" idx="5"/>
            <a:endCxn id="6" idx="1"/>
          </p:cNvCxnSpPr>
          <p:nvPr userDrawn="1"/>
        </p:nvCxnSpPr>
        <p:spPr>
          <a:xfrm flipH="1" flipV="1">
            <a:off x="290398" y="176661"/>
            <a:ext cx="51047" cy="18564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CC39D5F-1D7C-DB86-B2F7-681705E99FF5}"/>
              </a:ext>
            </a:extLst>
          </p:cNvPr>
          <p:cNvCxnSpPr>
            <a:cxnSpLocks/>
            <a:stCxn id="7" idx="7"/>
            <a:endCxn id="15" idx="3"/>
          </p:cNvCxnSpPr>
          <p:nvPr userDrawn="1"/>
        </p:nvCxnSpPr>
        <p:spPr>
          <a:xfrm flipH="1">
            <a:off x="81009" y="394631"/>
            <a:ext cx="260436" cy="36372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D7D2CD72-BBD4-8958-97E6-295A4BFAFC8D}"/>
              </a:ext>
            </a:extLst>
          </p:cNvPr>
          <p:cNvCxnSpPr>
            <a:cxnSpLocks/>
            <a:stCxn id="6" idx="7"/>
            <a:endCxn id="15" idx="4"/>
          </p:cNvCxnSpPr>
          <p:nvPr userDrawn="1"/>
        </p:nvCxnSpPr>
        <p:spPr>
          <a:xfrm flipH="1">
            <a:off x="64845" y="176661"/>
            <a:ext cx="193225" cy="57500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774A35E-6D0F-0386-E8C6-939FBA4896F4}"/>
              </a:ext>
            </a:extLst>
          </p:cNvPr>
          <p:cNvCxnSpPr>
            <a:cxnSpLocks/>
            <a:stCxn id="15" idx="2"/>
            <a:endCxn id="11" idx="6"/>
          </p:cNvCxnSpPr>
          <p:nvPr userDrawn="1"/>
        </p:nvCxnSpPr>
        <p:spPr>
          <a:xfrm flipV="1">
            <a:off x="87705" y="744062"/>
            <a:ext cx="201324" cy="3046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F27B674-86AE-773C-EC61-68443A96AE03}"/>
              </a:ext>
            </a:extLst>
          </p:cNvPr>
          <p:cNvCxnSpPr>
            <a:cxnSpLocks/>
            <a:stCxn id="15" idx="0"/>
            <a:endCxn id="14" idx="5"/>
          </p:cNvCxnSpPr>
          <p:nvPr userDrawn="1"/>
        </p:nvCxnSpPr>
        <p:spPr>
          <a:xfrm>
            <a:off x="64845" y="797384"/>
            <a:ext cx="248659" cy="23017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61277377-626D-30C6-700F-76C53261DE9A}"/>
              </a:ext>
            </a:extLst>
          </p:cNvPr>
          <p:cNvCxnSpPr>
            <a:cxnSpLocks/>
            <a:stCxn id="11" idx="0"/>
            <a:endCxn id="14" idx="4"/>
          </p:cNvCxnSpPr>
          <p:nvPr userDrawn="1"/>
        </p:nvCxnSpPr>
        <p:spPr>
          <a:xfrm>
            <a:off x="311889" y="766922"/>
            <a:ext cx="17779" cy="253938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8BD71F8-FCD6-6CD3-1120-F1E79416A82D}"/>
              </a:ext>
            </a:extLst>
          </p:cNvPr>
          <p:cNvCxnSpPr>
            <a:cxnSpLocks/>
            <a:stCxn id="10" idx="7"/>
            <a:endCxn id="14" idx="2"/>
          </p:cNvCxnSpPr>
          <p:nvPr userDrawn="1"/>
        </p:nvCxnSpPr>
        <p:spPr>
          <a:xfrm flipH="1">
            <a:off x="352528" y="830931"/>
            <a:ext cx="365466" cy="21278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79BF089-1CA2-288F-9E7B-E1EF5B8286FD}"/>
              </a:ext>
            </a:extLst>
          </p:cNvPr>
          <p:cNvCxnSpPr>
            <a:cxnSpLocks/>
            <a:stCxn id="10" idx="2"/>
            <a:endCxn id="13" idx="6"/>
          </p:cNvCxnSpPr>
          <p:nvPr userDrawn="1"/>
        </p:nvCxnSpPr>
        <p:spPr>
          <a:xfrm flipV="1">
            <a:off x="757018" y="740933"/>
            <a:ext cx="409787" cy="7383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3BF142F-D979-5B6D-56D7-0BF913367236}"/>
              </a:ext>
            </a:extLst>
          </p:cNvPr>
          <p:cNvCxnSpPr>
            <a:cxnSpLocks/>
            <a:stCxn id="9" idx="1"/>
            <a:endCxn id="13" idx="5"/>
          </p:cNvCxnSpPr>
          <p:nvPr userDrawn="1"/>
        </p:nvCxnSpPr>
        <p:spPr>
          <a:xfrm>
            <a:off x="1040729" y="573393"/>
            <a:ext cx="132772" cy="151376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7DC2473C-C489-48F2-9C92-34E764DFE6D5}"/>
              </a:ext>
            </a:extLst>
          </p:cNvPr>
          <p:cNvCxnSpPr>
            <a:cxnSpLocks/>
            <a:stCxn id="8" idx="5"/>
            <a:endCxn id="6" idx="2"/>
          </p:cNvCxnSpPr>
          <p:nvPr userDrawn="1"/>
        </p:nvCxnSpPr>
        <p:spPr>
          <a:xfrm flipH="1" flipV="1">
            <a:off x="297094" y="160497"/>
            <a:ext cx="443760" cy="3626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75BB9AA-4D2E-F79D-7166-BB7DE41FA773}"/>
              </a:ext>
            </a:extLst>
          </p:cNvPr>
          <p:cNvCxnSpPr>
            <a:cxnSpLocks/>
            <a:stCxn id="12" idx="6"/>
            <a:endCxn id="8" idx="3"/>
          </p:cNvCxnSpPr>
          <p:nvPr userDrawn="1"/>
        </p:nvCxnSpPr>
        <p:spPr>
          <a:xfrm flipH="1">
            <a:off x="773182" y="63862"/>
            <a:ext cx="274243" cy="100261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201B2D89-F5FE-1CC7-6CAF-FB38E414EA12}"/>
              </a:ext>
            </a:extLst>
          </p:cNvPr>
          <p:cNvCxnSpPr>
            <a:cxnSpLocks/>
            <a:stCxn id="12" idx="0"/>
            <a:endCxn id="9" idx="4"/>
          </p:cNvCxnSpPr>
          <p:nvPr userDrawn="1"/>
        </p:nvCxnSpPr>
        <p:spPr>
          <a:xfrm flipH="1">
            <a:off x="1024565" y="86722"/>
            <a:ext cx="45720" cy="447647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EFB5AD0-EE47-955E-11B6-D3FEB239A289}"/>
              </a:ext>
            </a:extLst>
          </p:cNvPr>
          <p:cNvCxnSpPr>
            <a:cxnSpLocks/>
            <a:stCxn id="12" idx="1"/>
            <a:endCxn id="13" idx="4"/>
          </p:cNvCxnSpPr>
          <p:nvPr userDrawn="1"/>
        </p:nvCxnSpPr>
        <p:spPr>
          <a:xfrm>
            <a:off x="1086449" y="80026"/>
            <a:ext cx="103216" cy="638047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37B66F24-F31D-3E57-3F62-E2E253D03700}"/>
              </a:ext>
            </a:extLst>
          </p:cNvPr>
          <p:cNvCxnSpPr>
            <a:cxnSpLocks/>
            <a:stCxn id="13" idx="7"/>
            <a:endCxn id="14" idx="1"/>
          </p:cNvCxnSpPr>
          <p:nvPr userDrawn="1"/>
        </p:nvCxnSpPr>
        <p:spPr>
          <a:xfrm flipH="1">
            <a:off x="345832" y="757097"/>
            <a:ext cx="827669" cy="302787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18E470B9-B60D-B3D0-5597-1D8ADF7064DC}"/>
              </a:ext>
            </a:extLst>
          </p:cNvPr>
          <p:cNvSpPr/>
          <p:nvPr userDrawn="1"/>
        </p:nvSpPr>
        <p:spPr>
          <a:xfrm>
            <a:off x="308778" y="178392"/>
            <a:ext cx="714375" cy="639762"/>
          </a:xfrm>
          <a:custGeom>
            <a:avLst/>
            <a:gdLst>
              <a:gd name="connsiteX0" fmla="*/ 53975 w 714375"/>
              <a:gd name="connsiteY0" fmla="*/ 190500 h 639762"/>
              <a:gd name="connsiteX1" fmla="*/ 446087 w 714375"/>
              <a:gd name="connsiteY1" fmla="*/ 0 h 639762"/>
              <a:gd name="connsiteX2" fmla="*/ 714375 w 714375"/>
              <a:gd name="connsiteY2" fmla="*/ 376237 h 639762"/>
              <a:gd name="connsiteX3" fmla="*/ 420687 w 714375"/>
              <a:gd name="connsiteY3" fmla="*/ 639762 h 639762"/>
              <a:gd name="connsiteX4" fmla="*/ 0 w 714375"/>
              <a:gd name="connsiteY4" fmla="*/ 565150 h 639762"/>
              <a:gd name="connsiteX5" fmla="*/ 53975 w 714375"/>
              <a:gd name="connsiteY5" fmla="*/ 190500 h 6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4375" h="639762">
                <a:moveTo>
                  <a:pt x="53975" y="190500"/>
                </a:moveTo>
                <a:lnTo>
                  <a:pt x="446087" y="0"/>
                </a:lnTo>
                <a:lnTo>
                  <a:pt x="714375" y="376237"/>
                </a:lnTo>
                <a:lnTo>
                  <a:pt x="420687" y="639762"/>
                </a:lnTo>
                <a:lnTo>
                  <a:pt x="0" y="565150"/>
                </a:lnTo>
                <a:lnTo>
                  <a:pt x="53975" y="1905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EC2F0C8-D95A-2C5B-CC70-B66836B63CE0}"/>
              </a:ext>
            </a:extLst>
          </p:cNvPr>
          <p:cNvCxnSpPr>
            <a:cxnSpLocks/>
            <a:endCxn id="6" idx="5"/>
          </p:cNvCxnSpPr>
          <p:nvPr userDrawn="1"/>
        </p:nvCxnSpPr>
        <p:spPr>
          <a:xfrm>
            <a:off x="87705" y="-25400"/>
            <a:ext cx="170365" cy="16973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E6E7D50F-7E0D-D3F6-0176-27A4A8CD3D64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2764" y="112713"/>
            <a:ext cx="78844" cy="645647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8CEA553E-A80F-0732-6E83-B88762767D09}"/>
              </a:ext>
            </a:extLst>
          </p:cNvPr>
          <p:cNvCxnSpPr>
            <a:cxnSpLocks/>
            <a:endCxn id="15" idx="7"/>
          </p:cNvCxnSpPr>
          <p:nvPr userDrawn="1"/>
        </p:nvCxnSpPr>
        <p:spPr>
          <a:xfrm flipV="1">
            <a:off x="-120650" y="790688"/>
            <a:ext cx="169331" cy="128475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547D390-260E-4D1B-28CA-EB76AE235912}"/>
              </a:ext>
            </a:extLst>
          </p:cNvPr>
          <p:cNvCxnSpPr>
            <a:cxnSpLocks/>
            <a:endCxn id="14" idx="7"/>
          </p:cNvCxnSpPr>
          <p:nvPr userDrawn="1"/>
        </p:nvCxnSpPr>
        <p:spPr>
          <a:xfrm flipV="1">
            <a:off x="-35985" y="1059884"/>
            <a:ext cx="349489" cy="13867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238816E7-3711-463C-8E6F-F602F0585E11}"/>
              </a:ext>
            </a:extLst>
          </p:cNvPr>
          <p:cNvCxnSpPr>
            <a:cxnSpLocks/>
            <a:endCxn id="8" idx="4"/>
          </p:cNvCxnSpPr>
          <p:nvPr userDrawn="1"/>
        </p:nvCxnSpPr>
        <p:spPr>
          <a:xfrm>
            <a:off x="731363" y="-32955"/>
            <a:ext cx="25655" cy="19038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0F8D0476-323A-3D4A-6997-38F79E46A300}"/>
              </a:ext>
            </a:extLst>
          </p:cNvPr>
          <p:cNvCxnSpPr>
            <a:cxnSpLocks/>
            <a:stCxn id="6" idx="3"/>
          </p:cNvCxnSpPr>
          <p:nvPr userDrawn="1"/>
        </p:nvCxnSpPr>
        <p:spPr>
          <a:xfrm flipV="1">
            <a:off x="290398" y="-77760"/>
            <a:ext cx="314631" cy="22209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350187BA-61E6-9CC1-A867-1E03D588FF9E}"/>
              </a:ext>
            </a:extLst>
          </p:cNvPr>
          <p:cNvCxnSpPr>
            <a:cxnSpLocks/>
            <a:endCxn id="12" idx="5"/>
          </p:cNvCxnSpPr>
          <p:nvPr userDrawn="1"/>
        </p:nvCxnSpPr>
        <p:spPr>
          <a:xfrm>
            <a:off x="635551" y="-138458"/>
            <a:ext cx="418570" cy="186156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3647FB7-B290-FC27-840E-328DF1BA033E}"/>
              </a:ext>
            </a:extLst>
          </p:cNvPr>
          <p:cNvCxnSpPr>
            <a:cxnSpLocks/>
            <a:endCxn id="12" idx="3"/>
          </p:cNvCxnSpPr>
          <p:nvPr userDrawn="1"/>
        </p:nvCxnSpPr>
        <p:spPr>
          <a:xfrm flipH="1">
            <a:off x="1086449" y="-24371"/>
            <a:ext cx="210539" cy="7206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2C16119F-BC17-16C2-DA09-7F46E4B105A2}"/>
              </a:ext>
            </a:extLst>
          </p:cNvPr>
          <p:cNvCxnSpPr>
            <a:cxnSpLocks/>
            <a:endCxn id="13" idx="3"/>
          </p:cNvCxnSpPr>
          <p:nvPr userDrawn="1"/>
        </p:nvCxnSpPr>
        <p:spPr>
          <a:xfrm flipH="1">
            <a:off x="1205829" y="-45380"/>
            <a:ext cx="232897" cy="77014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텍스트 개체 틀 50">
            <a:extLst>
              <a:ext uri="{FF2B5EF4-FFF2-40B4-BE49-F238E27FC236}">
                <a16:creationId xmlns:a16="http://schemas.microsoft.com/office/drawing/2014/main" id="{493E5FFC-A9F8-C131-91FB-EDFFE6972A1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51676" y="326075"/>
            <a:ext cx="2448397" cy="490904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  <a:latin typeface="이사만루체 Medium" panose="020B0600000101010101" charset="-127"/>
                <a:ea typeface="이사만루체 Medium" panose="020B0600000101010101" charset="-127"/>
              </a:defRPr>
            </a:lvl1pPr>
          </a:lstStyle>
          <a:p>
            <a:pPr lvl="0"/>
            <a:r>
              <a:rPr lang="ko-KR" altLang="en-US" dirty="0"/>
              <a:t>입력</a:t>
            </a:r>
          </a:p>
        </p:txBody>
      </p:sp>
      <p:sp>
        <p:nvSpPr>
          <p:cNvPr id="52" name="텍스트 개체 틀 50">
            <a:extLst>
              <a:ext uri="{FF2B5EF4-FFF2-40B4-BE49-F238E27FC236}">
                <a16:creationId xmlns:a16="http://schemas.microsoft.com/office/drawing/2014/main" id="{A64AED6B-31C8-384B-9935-A47576E7F12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6360" y="331197"/>
            <a:ext cx="793747" cy="490904"/>
          </a:xfrm>
        </p:spPr>
        <p:txBody>
          <a:bodyPr wrap="square">
            <a:spAutoFit/>
          </a:bodyPr>
          <a:lstStyle>
            <a:lvl1pPr marL="0" indent="0" algn="ctr">
              <a:buNone/>
              <a:defRPr>
                <a:solidFill>
                  <a:schemeClr val="bg2"/>
                </a:solidFill>
                <a:latin typeface="이사만루체 Medium" panose="020B0600000101010101" charset="-127"/>
                <a:ea typeface="이사만루체 Medium" panose="020B0600000101010101" charset="-127"/>
              </a:defRPr>
            </a:lvl1pPr>
          </a:lstStyle>
          <a:p>
            <a:pPr lvl="0"/>
            <a:r>
              <a:rPr lang="en-US" altLang="ko-KR" dirty="0"/>
              <a:t>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043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FC6C4E-E95C-83D8-B578-9CA594D41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68C89E-5509-8110-09E4-AFDC7B39C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FDDA88-1292-0CE4-8710-3DD083C87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521C1D-9759-58D9-BB15-CD55DBD31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27770-912B-4818-A100-94B2907B5970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97E5B4-B239-7D94-F656-C783D93D5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48384A-AB5B-D554-64DB-12781ACFD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E5EE6-9375-40D4-BE25-620FDEB3A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630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BD9CBF-F660-4B9D-0E60-A2BFFA833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B21C774-F530-B5F6-A715-40448F360B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B6514E-CF6B-0773-90AA-FF4536AF31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F2F25A-0E60-CCA4-BE8C-704369B23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27770-912B-4818-A100-94B2907B5970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9373F-315C-B66C-C1A4-950E5944A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BF3E62-51F2-FDBC-B988-F0C804C47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E5EE6-9375-40D4-BE25-620FDEB3A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6641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63C03D9-717A-2033-A814-7A7808F76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4704CB-4A23-29F9-198B-61314818D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B94AFF-06D3-975B-F605-2A4D29E591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27770-912B-4818-A100-94B2907B5970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A1E116-21DC-C11B-86C3-0EBB571C69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51A4DE-B6FC-63B7-332B-DD73193A1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E5EE6-9375-40D4-BE25-620FDEB3A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285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B3267D23-E1E3-F5AA-0F74-50A952C11C03}"/>
              </a:ext>
            </a:extLst>
          </p:cNvPr>
          <p:cNvSpPr/>
          <p:nvPr/>
        </p:nvSpPr>
        <p:spPr>
          <a:xfrm>
            <a:off x="1190124" y="1534509"/>
            <a:ext cx="184822" cy="184822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9B71D006-7E2C-F898-F766-4364419A0808}"/>
              </a:ext>
            </a:extLst>
          </p:cNvPr>
          <p:cNvSpPr/>
          <p:nvPr/>
        </p:nvSpPr>
        <p:spPr>
          <a:xfrm>
            <a:off x="971799" y="449283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952367C-0575-A4EF-3A41-7DF11B58F02C}"/>
              </a:ext>
            </a:extLst>
          </p:cNvPr>
          <p:cNvSpPr/>
          <p:nvPr/>
        </p:nvSpPr>
        <p:spPr>
          <a:xfrm>
            <a:off x="2475016" y="4686796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286C7CF8-E67E-2336-E540-CBDB15734C57}"/>
              </a:ext>
            </a:extLst>
          </p:cNvPr>
          <p:cNvSpPr/>
          <p:nvPr/>
        </p:nvSpPr>
        <p:spPr>
          <a:xfrm>
            <a:off x="670956" y="3429000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6317470-C04A-7A9E-6B22-78FA10BD5C5C}"/>
              </a:ext>
            </a:extLst>
          </p:cNvPr>
          <p:cNvSpPr/>
          <p:nvPr/>
        </p:nvSpPr>
        <p:spPr>
          <a:xfrm>
            <a:off x="9345883" y="2515592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4883420-6AAC-6F57-22CD-DBAA68780CBB}"/>
              </a:ext>
            </a:extLst>
          </p:cNvPr>
          <p:cNvSpPr/>
          <p:nvPr/>
        </p:nvSpPr>
        <p:spPr>
          <a:xfrm>
            <a:off x="10143507" y="930237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7AAE014-3A67-5068-6006-829DC9883C91}"/>
              </a:ext>
            </a:extLst>
          </p:cNvPr>
          <p:cNvSpPr/>
          <p:nvPr/>
        </p:nvSpPr>
        <p:spPr>
          <a:xfrm>
            <a:off x="9563712" y="1369739"/>
            <a:ext cx="134354" cy="13435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F161430-0BD3-ED1E-DE04-23444EAFE85A}"/>
              </a:ext>
            </a:extLst>
          </p:cNvPr>
          <p:cNvSpPr/>
          <p:nvPr/>
        </p:nvSpPr>
        <p:spPr>
          <a:xfrm>
            <a:off x="8346374" y="259279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8A3A15A-CE7F-BF27-B010-2209CAC28BEC}"/>
              </a:ext>
            </a:extLst>
          </p:cNvPr>
          <p:cNvSpPr/>
          <p:nvPr/>
        </p:nvSpPr>
        <p:spPr>
          <a:xfrm>
            <a:off x="3974276" y="2369130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8DA3F0F-8F5A-3581-A479-DA2B9E01585A}"/>
              </a:ext>
            </a:extLst>
          </p:cNvPr>
          <p:cNvSpPr/>
          <p:nvPr/>
        </p:nvSpPr>
        <p:spPr>
          <a:xfrm>
            <a:off x="5828922" y="1053064"/>
            <a:ext cx="134354" cy="13435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74E930B-C216-8A86-D10E-5E2728E7379C}"/>
              </a:ext>
            </a:extLst>
          </p:cNvPr>
          <p:cNvSpPr/>
          <p:nvPr/>
        </p:nvSpPr>
        <p:spPr>
          <a:xfrm>
            <a:off x="2414835" y="1263899"/>
            <a:ext cx="104528" cy="92692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BE08716-1DA5-2F27-D9B8-AA89031201EE}"/>
              </a:ext>
            </a:extLst>
          </p:cNvPr>
          <p:cNvSpPr/>
          <p:nvPr/>
        </p:nvSpPr>
        <p:spPr>
          <a:xfrm>
            <a:off x="5905996" y="3238996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16BC669-4E69-C0BA-E897-982620D8D543}"/>
              </a:ext>
            </a:extLst>
          </p:cNvPr>
          <p:cNvSpPr/>
          <p:nvPr/>
        </p:nvSpPr>
        <p:spPr>
          <a:xfrm>
            <a:off x="4522396" y="3999883"/>
            <a:ext cx="162542" cy="162542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7133D82-930B-22E0-D030-60273A1F112F}"/>
              </a:ext>
            </a:extLst>
          </p:cNvPr>
          <p:cNvSpPr/>
          <p:nvPr/>
        </p:nvSpPr>
        <p:spPr>
          <a:xfrm>
            <a:off x="1684317" y="2028702"/>
            <a:ext cx="110836" cy="110836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C58FB9E8-D8BE-391C-5A4A-DFC18A95B5EF}"/>
              </a:ext>
            </a:extLst>
          </p:cNvPr>
          <p:cNvSpPr/>
          <p:nvPr/>
        </p:nvSpPr>
        <p:spPr>
          <a:xfrm>
            <a:off x="1557647" y="2705596"/>
            <a:ext cx="174172" cy="174172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F90AD49-912C-E7FC-D0B1-25EB32991AA6}"/>
              </a:ext>
            </a:extLst>
          </p:cNvPr>
          <p:cNvSpPr/>
          <p:nvPr/>
        </p:nvSpPr>
        <p:spPr>
          <a:xfrm>
            <a:off x="3291445" y="744193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C72E7FC-1B66-1A65-534E-13CB8C40F9A8}"/>
              </a:ext>
            </a:extLst>
          </p:cNvPr>
          <p:cNvSpPr/>
          <p:nvPr/>
        </p:nvSpPr>
        <p:spPr>
          <a:xfrm>
            <a:off x="1043050" y="4686796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7563922-CFBA-6AC5-0793-724BA19B9BA8}"/>
              </a:ext>
            </a:extLst>
          </p:cNvPr>
          <p:cNvSpPr/>
          <p:nvPr/>
        </p:nvSpPr>
        <p:spPr>
          <a:xfrm>
            <a:off x="11422084" y="2448299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8B6566AE-39C0-4BAE-E2BB-1646FE01E875}"/>
              </a:ext>
            </a:extLst>
          </p:cNvPr>
          <p:cNvSpPr/>
          <p:nvPr/>
        </p:nvSpPr>
        <p:spPr>
          <a:xfrm>
            <a:off x="7210305" y="2309753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DCE9B9C-85F0-929C-C2E0-6DC987FB11B6}"/>
              </a:ext>
            </a:extLst>
          </p:cNvPr>
          <p:cNvCxnSpPr>
            <a:cxnSpLocks/>
            <a:stCxn id="5" idx="5"/>
            <a:endCxn id="14" idx="1"/>
          </p:cNvCxnSpPr>
          <p:nvPr/>
        </p:nvCxnSpPr>
        <p:spPr>
          <a:xfrm>
            <a:off x="1133978" y="611462"/>
            <a:ext cx="1296165" cy="666011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6B261F00-5C4E-AE69-4385-05BCC2E5E249}"/>
              </a:ext>
            </a:extLst>
          </p:cNvPr>
          <p:cNvCxnSpPr>
            <a:cxnSpLocks/>
            <a:stCxn id="5" idx="4"/>
            <a:endCxn id="4" idx="0"/>
          </p:cNvCxnSpPr>
          <p:nvPr/>
        </p:nvCxnSpPr>
        <p:spPr>
          <a:xfrm>
            <a:off x="1066801" y="639287"/>
            <a:ext cx="215734" cy="89522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5D662DA3-CB4C-6791-6F19-210935C7ABD6}"/>
              </a:ext>
            </a:extLst>
          </p:cNvPr>
          <p:cNvCxnSpPr>
            <a:cxnSpLocks/>
            <a:stCxn id="4" idx="4"/>
            <a:endCxn id="18" idx="1"/>
          </p:cNvCxnSpPr>
          <p:nvPr/>
        </p:nvCxnSpPr>
        <p:spPr>
          <a:xfrm>
            <a:off x="1282535" y="1719331"/>
            <a:ext cx="300619" cy="101177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8B570C29-2A22-4DA9-156D-08120EB4AE39}"/>
              </a:ext>
            </a:extLst>
          </p:cNvPr>
          <p:cNvCxnSpPr>
            <a:cxnSpLocks/>
            <a:stCxn id="4" idx="3"/>
            <a:endCxn id="7" idx="0"/>
          </p:cNvCxnSpPr>
          <p:nvPr/>
        </p:nvCxnSpPr>
        <p:spPr>
          <a:xfrm flipH="1">
            <a:off x="765958" y="1692264"/>
            <a:ext cx="451233" cy="1736736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E89F9190-C61D-9522-E0D2-544B3A1E9E0D}"/>
              </a:ext>
            </a:extLst>
          </p:cNvPr>
          <p:cNvCxnSpPr>
            <a:cxnSpLocks/>
            <a:stCxn id="18" idx="3"/>
            <a:endCxn id="7" idx="7"/>
          </p:cNvCxnSpPr>
          <p:nvPr/>
        </p:nvCxnSpPr>
        <p:spPr>
          <a:xfrm flipH="1">
            <a:off x="833135" y="2854261"/>
            <a:ext cx="750019" cy="60256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D46397DE-1653-C3E2-3BAA-F14495F32257}"/>
              </a:ext>
            </a:extLst>
          </p:cNvPr>
          <p:cNvCxnSpPr>
            <a:cxnSpLocks/>
            <a:stCxn id="7" idx="4"/>
            <a:endCxn id="20" idx="0"/>
          </p:cNvCxnSpPr>
          <p:nvPr/>
        </p:nvCxnSpPr>
        <p:spPr>
          <a:xfrm>
            <a:off x="765958" y="3619004"/>
            <a:ext cx="372094" cy="106779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574E22E0-EFF1-3081-C9EA-FD1673A72166}"/>
              </a:ext>
            </a:extLst>
          </p:cNvPr>
          <p:cNvCxnSpPr>
            <a:cxnSpLocks/>
            <a:stCxn id="20" idx="6"/>
            <a:endCxn id="6" idx="2"/>
          </p:cNvCxnSpPr>
          <p:nvPr/>
        </p:nvCxnSpPr>
        <p:spPr>
          <a:xfrm>
            <a:off x="1233054" y="4781798"/>
            <a:ext cx="1241962" cy="0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2CB0003E-C099-01D5-6E1F-C4483C4BA9F7}"/>
              </a:ext>
            </a:extLst>
          </p:cNvPr>
          <p:cNvCxnSpPr>
            <a:cxnSpLocks/>
            <a:stCxn id="7" idx="6"/>
            <a:endCxn id="6" idx="1"/>
          </p:cNvCxnSpPr>
          <p:nvPr/>
        </p:nvCxnSpPr>
        <p:spPr>
          <a:xfrm>
            <a:off x="860960" y="3524002"/>
            <a:ext cx="1641881" cy="119061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D95E7909-26DB-F5D7-A606-CDBAF9993A8E}"/>
              </a:ext>
            </a:extLst>
          </p:cNvPr>
          <p:cNvCxnSpPr>
            <a:cxnSpLocks/>
            <a:stCxn id="18" idx="5"/>
            <a:endCxn id="6" idx="0"/>
          </p:cNvCxnSpPr>
          <p:nvPr/>
        </p:nvCxnSpPr>
        <p:spPr>
          <a:xfrm>
            <a:off x="1706312" y="2854261"/>
            <a:ext cx="863706" cy="1832535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E65133A2-B8A7-C21D-4EC0-2BF56238A8DE}"/>
              </a:ext>
            </a:extLst>
          </p:cNvPr>
          <p:cNvCxnSpPr>
            <a:cxnSpLocks/>
            <a:stCxn id="17" idx="4"/>
            <a:endCxn id="18" idx="0"/>
          </p:cNvCxnSpPr>
          <p:nvPr/>
        </p:nvCxnSpPr>
        <p:spPr>
          <a:xfrm flipH="1">
            <a:off x="1644733" y="2139538"/>
            <a:ext cx="95002" cy="566058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3DE27AB0-B857-798F-844B-C0BEB7FF4F52}"/>
              </a:ext>
            </a:extLst>
          </p:cNvPr>
          <p:cNvCxnSpPr>
            <a:cxnSpLocks/>
            <a:stCxn id="17" idx="5"/>
            <a:endCxn id="6" idx="0"/>
          </p:cNvCxnSpPr>
          <p:nvPr/>
        </p:nvCxnSpPr>
        <p:spPr>
          <a:xfrm>
            <a:off x="1778921" y="2123306"/>
            <a:ext cx="791097" cy="2563490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A346E203-12F8-560A-1A85-F6F25053C0EC}"/>
              </a:ext>
            </a:extLst>
          </p:cNvPr>
          <p:cNvCxnSpPr>
            <a:cxnSpLocks/>
            <a:stCxn id="4" idx="5"/>
            <a:endCxn id="17" idx="1"/>
          </p:cNvCxnSpPr>
          <p:nvPr/>
        </p:nvCxnSpPr>
        <p:spPr>
          <a:xfrm>
            <a:off x="1347879" y="1692264"/>
            <a:ext cx="352670" cy="352670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C2462D33-A9CC-7CB1-99FB-2797DA5DADF4}"/>
              </a:ext>
            </a:extLst>
          </p:cNvPr>
          <p:cNvCxnSpPr>
            <a:cxnSpLocks/>
            <a:stCxn id="17" idx="7"/>
            <a:endCxn id="14" idx="3"/>
          </p:cNvCxnSpPr>
          <p:nvPr/>
        </p:nvCxnSpPr>
        <p:spPr>
          <a:xfrm flipV="1">
            <a:off x="1778921" y="1343017"/>
            <a:ext cx="651222" cy="701917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3CE194FC-965B-CED3-9722-4F2B347B87FC}"/>
              </a:ext>
            </a:extLst>
          </p:cNvPr>
          <p:cNvCxnSpPr>
            <a:cxnSpLocks/>
            <a:stCxn id="17" idx="6"/>
            <a:endCxn id="12" idx="2"/>
          </p:cNvCxnSpPr>
          <p:nvPr/>
        </p:nvCxnSpPr>
        <p:spPr>
          <a:xfrm>
            <a:off x="1795153" y="2084120"/>
            <a:ext cx="2179123" cy="38001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3DB69EA4-6EB6-21A4-C4CA-856A22F1FD20}"/>
              </a:ext>
            </a:extLst>
          </p:cNvPr>
          <p:cNvCxnSpPr>
            <a:cxnSpLocks/>
            <a:stCxn id="6" idx="7"/>
            <a:endCxn id="12" idx="3"/>
          </p:cNvCxnSpPr>
          <p:nvPr/>
        </p:nvCxnSpPr>
        <p:spPr>
          <a:xfrm flipV="1">
            <a:off x="2637195" y="2531309"/>
            <a:ext cx="1364906" cy="218331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D984C8AE-F751-ACD5-EDF3-7EF8494D045F}"/>
              </a:ext>
            </a:extLst>
          </p:cNvPr>
          <p:cNvCxnSpPr>
            <a:cxnSpLocks/>
            <a:stCxn id="14" idx="7"/>
            <a:endCxn id="19" idx="3"/>
          </p:cNvCxnSpPr>
          <p:nvPr/>
        </p:nvCxnSpPr>
        <p:spPr>
          <a:xfrm flipV="1">
            <a:off x="2504055" y="906372"/>
            <a:ext cx="815215" cy="371101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30091602-DD60-0902-1977-25382BAACFAC}"/>
              </a:ext>
            </a:extLst>
          </p:cNvPr>
          <p:cNvCxnSpPr>
            <a:cxnSpLocks/>
            <a:stCxn id="5" idx="6"/>
            <a:endCxn id="19" idx="1"/>
          </p:cNvCxnSpPr>
          <p:nvPr/>
        </p:nvCxnSpPr>
        <p:spPr>
          <a:xfrm>
            <a:off x="1161803" y="544285"/>
            <a:ext cx="2157467" cy="22773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C9E8366-DDB3-440C-DA52-4C33660C5D02}"/>
              </a:ext>
            </a:extLst>
          </p:cNvPr>
          <p:cNvCxnSpPr>
            <a:cxnSpLocks/>
            <a:stCxn id="19" idx="5"/>
            <a:endCxn id="12" idx="0"/>
          </p:cNvCxnSpPr>
          <p:nvPr/>
        </p:nvCxnSpPr>
        <p:spPr>
          <a:xfrm>
            <a:off x="3453624" y="906372"/>
            <a:ext cx="615654" cy="1462758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2E6BD2C3-E55C-5317-281A-49D8E63B1773}"/>
              </a:ext>
            </a:extLst>
          </p:cNvPr>
          <p:cNvCxnSpPr>
            <a:cxnSpLocks/>
            <a:stCxn id="14" idx="5"/>
            <a:endCxn id="12" idx="1"/>
          </p:cNvCxnSpPr>
          <p:nvPr/>
        </p:nvCxnSpPr>
        <p:spPr>
          <a:xfrm>
            <a:off x="2504055" y="1343017"/>
            <a:ext cx="1498046" cy="1053938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>
            <a:extLst>
              <a:ext uri="{FF2B5EF4-FFF2-40B4-BE49-F238E27FC236}">
                <a16:creationId xmlns:a16="http://schemas.microsoft.com/office/drawing/2014/main" id="{B20CE1C4-369F-3CDD-5C28-1505D6A38CC5}"/>
              </a:ext>
            </a:extLst>
          </p:cNvPr>
          <p:cNvCxnSpPr>
            <a:cxnSpLocks/>
            <a:stCxn id="12" idx="5"/>
            <a:endCxn id="16" idx="0"/>
          </p:cNvCxnSpPr>
          <p:nvPr/>
        </p:nvCxnSpPr>
        <p:spPr>
          <a:xfrm>
            <a:off x="4136455" y="2531309"/>
            <a:ext cx="467212" cy="146857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CAF49ACA-E252-12E3-9BC3-1F7EE556EB09}"/>
              </a:ext>
            </a:extLst>
          </p:cNvPr>
          <p:cNvCxnSpPr>
            <a:cxnSpLocks/>
            <a:stCxn id="6" idx="6"/>
            <a:endCxn id="16" idx="3"/>
          </p:cNvCxnSpPr>
          <p:nvPr/>
        </p:nvCxnSpPr>
        <p:spPr>
          <a:xfrm flipV="1">
            <a:off x="2665020" y="4138621"/>
            <a:ext cx="1881180" cy="643177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35F2CB76-820B-C2EB-3FE7-177606C833A6}"/>
              </a:ext>
            </a:extLst>
          </p:cNvPr>
          <p:cNvCxnSpPr>
            <a:cxnSpLocks/>
            <a:stCxn id="19" idx="6"/>
            <a:endCxn id="13" idx="2"/>
          </p:cNvCxnSpPr>
          <p:nvPr/>
        </p:nvCxnSpPr>
        <p:spPr>
          <a:xfrm>
            <a:off x="3481449" y="839195"/>
            <a:ext cx="2347473" cy="281046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41F152B6-1B9C-5FE5-F15C-BADF091BE450}"/>
              </a:ext>
            </a:extLst>
          </p:cNvPr>
          <p:cNvCxnSpPr>
            <a:cxnSpLocks/>
            <a:stCxn id="12" idx="7"/>
            <a:endCxn id="13" idx="3"/>
          </p:cNvCxnSpPr>
          <p:nvPr/>
        </p:nvCxnSpPr>
        <p:spPr>
          <a:xfrm flipV="1">
            <a:off x="4136455" y="1167742"/>
            <a:ext cx="1712143" cy="122921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2E86350E-E61E-369C-8373-42B53E53758C}"/>
              </a:ext>
            </a:extLst>
          </p:cNvPr>
          <p:cNvCxnSpPr>
            <a:cxnSpLocks/>
            <a:stCxn id="12" idx="6"/>
            <a:endCxn id="15" idx="1"/>
          </p:cNvCxnSpPr>
          <p:nvPr/>
        </p:nvCxnSpPr>
        <p:spPr>
          <a:xfrm>
            <a:off x="4164280" y="2464132"/>
            <a:ext cx="1769541" cy="80268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연결선 107">
            <a:extLst>
              <a:ext uri="{FF2B5EF4-FFF2-40B4-BE49-F238E27FC236}">
                <a16:creationId xmlns:a16="http://schemas.microsoft.com/office/drawing/2014/main" id="{8BF74933-96E5-01D5-8282-CE2B8C4468EE}"/>
              </a:ext>
            </a:extLst>
          </p:cNvPr>
          <p:cNvCxnSpPr>
            <a:cxnSpLocks/>
            <a:stCxn id="15" idx="0"/>
            <a:endCxn id="13" idx="4"/>
          </p:cNvCxnSpPr>
          <p:nvPr/>
        </p:nvCxnSpPr>
        <p:spPr>
          <a:xfrm flipH="1" flipV="1">
            <a:off x="5896099" y="1187418"/>
            <a:ext cx="104899" cy="2051578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연결선 110">
            <a:extLst>
              <a:ext uri="{FF2B5EF4-FFF2-40B4-BE49-F238E27FC236}">
                <a16:creationId xmlns:a16="http://schemas.microsoft.com/office/drawing/2014/main" id="{E7296D56-CCEC-2B9F-CD95-B25AAED5FA45}"/>
              </a:ext>
            </a:extLst>
          </p:cNvPr>
          <p:cNvCxnSpPr>
            <a:cxnSpLocks/>
            <a:stCxn id="16" idx="6"/>
            <a:endCxn id="15" idx="3"/>
          </p:cNvCxnSpPr>
          <p:nvPr/>
        </p:nvCxnSpPr>
        <p:spPr>
          <a:xfrm flipV="1">
            <a:off x="4684938" y="3401175"/>
            <a:ext cx="1248883" cy="67997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E1333346-EFEC-5B2A-5099-9528E237CA4E}"/>
              </a:ext>
            </a:extLst>
          </p:cNvPr>
          <p:cNvCxnSpPr>
            <a:cxnSpLocks/>
            <a:stCxn id="13" idx="5"/>
            <a:endCxn id="22" idx="1"/>
          </p:cNvCxnSpPr>
          <p:nvPr/>
        </p:nvCxnSpPr>
        <p:spPr>
          <a:xfrm>
            <a:off x="5943600" y="1167742"/>
            <a:ext cx="1294530" cy="1169836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연결선 116">
            <a:extLst>
              <a:ext uri="{FF2B5EF4-FFF2-40B4-BE49-F238E27FC236}">
                <a16:creationId xmlns:a16="http://schemas.microsoft.com/office/drawing/2014/main" id="{46ABC2F3-8A8E-AF64-2128-051F0091D105}"/>
              </a:ext>
            </a:extLst>
          </p:cNvPr>
          <p:cNvCxnSpPr>
            <a:cxnSpLocks/>
            <a:stCxn id="15" idx="6"/>
            <a:endCxn id="22" idx="3"/>
          </p:cNvCxnSpPr>
          <p:nvPr/>
        </p:nvCxnSpPr>
        <p:spPr>
          <a:xfrm flipV="1">
            <a:off x="6096000" y="2471932"/>
            <a:ext cx="1142130" cy="862066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타원 119">
            <a:extLst>
              <a:ext uri="{FF2B5EF4-FFF2-40B4-BE49-F238E27FC236}">
                <a16:creationId xmlns:a16="http://schemas.microsoft.com/office/drawing/2014/main" id="{2D7FC4C4-EB05-0810-9E58-F1F66C953352}"/>
              </a:ext>
            </a:extLst>
          </p:cNvPr>
          <p:cNvSpPr/>
          <p:nvPr/>
        </p:nvSpPr>
        <p:spPr>
          <a:xfrm>
            <a:off x="4641273" y="-83871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58BE6686-EE01-A87A-9039-79F3E0770390}"/>
              </a:ext>
            </a:extLst>
          </p:cNvPr>
          <p:cNvCxnSpPr>
            <a:cxnSpLocks/>
            <a:stCxn id="19" idx="7"/>
            <a:endCxn id="120" idx="3"/>
          </p:cNvCxnSpPr>
          <p:nvPr/>
        </p:nvCxnSpPr>
        <p:spPr>
          <a:xfrm flipV="1">
            <a:off x="3453624" y="78308"/>
            <a:ext cx="1215474" cy="693710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연결선 124">
            <a:extLst>
              <a:ext uri="{FF2B5EF4-FFF2-40B4-BE49-F238E27FC236}">
                <a16:creationId xmlns:a16="http://schemas.microsoft.com/office/drawing/2014/main" id="{8EB2F1D3-46C4-FDC5-40AD-7294E51A49DA}"/>
              </a:ext>
            </a:extLst>
          </p:cNvPr>
          <p:cNvCxnSpPr>
            <a:cxnSpLocks/>
            <a:stCxn id="120" idx="5"/>
            <a:endCxn id="13" idx="1"/>
          </p:cNvCxnSpPr>
          <p:nvPr/>
        </p:nvCxnSpPr>
        <p:spPr>
          <a:xfrm>
            <a:off x="4803452" y="78308"/>
            <a:ext cx="1045146" cy="99443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972B75AE-B9D2-9D9E-A3DB-9F00F5BD0E73}"/>
              </a:ext>
            </a:extLst>
          </p:cNvPr>
          <p:cNvCxnSpPr>
            <a:cxnSpLocks/>
            <a:stCxn id="120" idx="6"/>
            <a:endCxn id="11" idx="2"/>
          </p:cNvCxnSpPr>
          <p:nvPr/>
        </p:nvCxnSpPr>
        <p:spPr>
          <a:xfrm>
            <a:off x="4831277" y="11131"/>
            <a:ext cx="3515097" cy="343150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E698D1A9-DA76-E04E-B86C-F8CD3A8C62BD}"/>
              </a:ext>
            </a:extLst>
          </p:cNvPr>
          <p:cNvCxnSpPr>
            <a:cxnSpLocks/>
            <a:stCxn id="11" idx="4"/>
            <a:endCxn id="22" idx="7"/>
          </p:cNvCxnSpPr>
          <p:nvPr/>
        </p:nvCxnSpPr>
        <p:spPr>
          <a:xfrm flipH="1">
            <a:off x="7372484" y="449283"/>
            <a:ext cx="1068892" cy="1888295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0A3803E3-12D3-CC6E-477F-2F7B17D5D74A}"/>
              </a:ext>
            </a:extLst>
          </p:cNvPr>
          <p:cNvCxnSpPr>
            <a:cxnSpLocks/>
            <a:stCxn id="13" idx="7"/>
            <a:endCxn id="11" idx="3"/>
          </p:cNvCxnSpPr>
          <p:nvPr/>
        </p:nvCxnSpPr>
        <p:spPr>
          <a:xfrm flipV="1">
            <a:off x="5943600" y="421458"/>
            <a:ext cx="2430599" cy="65128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직선 연결선 139">
            <a:extLst>
              <a:ext uri="{FF2B5EF4-FFF2-40B4-BE49-F238E27FC236}">
                <a16:creationId xmlns:a16="http://schemas.microsoft.com/office/drawing/2014/main" id="{E1479FA4-430F-0939-620D-E994B30D69B3}"/>
              </a:ext>
            </a:extLst>
          </p:cNvPr>
          <p:cNvCxnSpPr>
            <a:cxnSpLocks/>
            <a:stCxn id="11" idx="5"/>
            <a:endCxn id="8" idx="0"/>
          </p:cNvCxnSpPr>
          <p:nvPr/>
        </p:nvCxnSpPr>
        <p:spPr>
          <a:xfrm>
            <a:off x="8508553" y="421458"/>
            <a:ext cx="932332" cy="209413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직선 연결선 142">
            <a:extLst>
              <a:ext uri="{FF2B5EF4-FFF2-40B4-BE49-F238E27FC236}">
                <a16:creationId xmlns:a16="http://schemas.microsoft.com/office/drawing/2014/main" id="{3058E4E0-F9D5-8041-84B3-68C0BA48CB97}"/>
              </a:ext>
            </a:extLst>
          </p:cNvPr>
          <p:cNvCxnSpPr>
            <a:cxnSpLocks/>
            <a:stCxn id="22" idx="6"/>
            <a:endCxn id="8" idx="2"/>
          </p:cNvCxnSpPr>
          <p:nvPr/>
        </p:nvCxnSpPr>
        <p:spPr>
          <a:xfrm>
            <a:off x="7400309" y="2404755"/>
            <a:ext cx="1945574" cy="20583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직선 연결선 148">
            <a:extLst>
              <a:ext uri="{FF2B5EF4-FFF2-40B4-BE49-F238E27FC236}">
                <a16:creationId xmlns:a16="http://schemas.microsoft.com/office/drawing/2014/main" id="{563FE9AD-0A15-585C-3CD9-300262CA28A7}"/>
              </a:ext>
            </a:extLst>
          </p:cNvPr>
          <p:cNvCxnSpPr>
            <a:cxnSpLocks/>
            <a:stCxn id="11" idx="5"/>
            <a:endCxn id="10" idx="1"/>
          </p:cNvCxnSpPr>
          <p:nvPr/>
        </p:nvCxnSpPr>
        <p:spPr>
          <a:xfrm>
            <a:off x="8508553" y="421458"/>
            <a:ext cx="1074835" cy="967957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연결선 151">
            <a:extLst>
              <a:ext uri="{FF2B5EF4-FFF2-40B4-BE49-F238E27FC236}">
                <a16:creationId xmlns:a16="http://schemas.microsoft.com/office/drawing/2014/main" id="{2E908E5B-899E-CF65-7D00-84EB6FFE7958}"/>
              </a:ext>
            </a:extLst>
          </p:cNvPr>
          <p:cNvCxnSpPr>
            <a:cxnSpLocks/>
            <a:stCxn id="10" idx="4"/>
            <a:endCxn id="8" idx="7"/>
          </p:cNvCxnSpPr>
          <p:nvPr/>
        </p:nvCxnSpPr>
        <p:spPr>
          <a:xfrm flipH="1">
            <a:off x="9508062" y="1504093"/>
            <a:ext cx="122827" cy="103932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연결선 154">
            <a:extLst>
              <a:ext uri="{FF2B5EF4-FFF2-40B4-BE49-F238E27FC236}">
                <a16:creationId xmlns:a16="http://schemas.microsoft.com/office/drawing/2014/main" id="{42D1AA1D-1373-2EA9-011A-8E5FD309DEB8}"/>
              </a:ext>
            </a:extLst>
          </p:cNvPr>
          <p:cNvCxnSpPr>
            <a:cxnSpLocks/>
            <a:stCxn id="11" idx="6"/>
            <a:endCxn id="9" idx="1"/>
          </p:cNvCxnSpPr>
          <p:nvPr/>
        </p:nvCxnSpPr>
        <p:spPr>
          <a:xfrm>
            <a:off x="8536378" y="354281"/>
            <a:ext cx="1634954" cy="603781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32E3A68D-14A5-C447-4507-9037B409D4FE}"/>
              </a:ext>
            </a:extLst>
          </p:cNvPr>
          <p:cNvCxnSpPr>
            <a:cxnSpLocks/>
            <a:stCxn id="8" idx="6"/>
            <a:endCxn id="21" idx="2"/>
          </p:cNvCxnSpPr>
          <p:nvPr/>
        </p:nvCxnSpPr>
        <p:spPr>
          <a:xfrm flipV="1">
            <a:off x="9535887" y="2543301"/>
            <a:ext cx="1886197" cy="6729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직선 연결선 164">
            <a:extLst>
              <a:ext uri="{FF2B5EF4-FFF2-40B4-BE49-F238E27FC236}">
                <a16:creationId xmlns:a16="http://schemas.microsoft.com/office/drawing/2014/main" id="{934EDA6D-8873-14DA-9917-E12FD32FB56F}"/>
              </a:ext>
            </a:extLst>
          </p:cNvPr>
          <p:cNvCxnSpPr>
            <a:cxnSpLocks/>
            <a:stCxn id="10" idx="5"/>
            <a:endCxn id="21" idx="1"/>
          </p:cNvCxnSpPr>
          <p:nvPr/>
        </p:nvCxnSpPr>
        <p:spPr>
          <a:xfrm>
            <a:off x="9678390" y="1484417"/>
            <a:ext cx="1771519" cy="991707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직선 연결선 167">
            <a:extLst>
              <a:ext uri="{FF2B5EF4-FFF2-40B4-BE49-F238E27FC236}">
                <a16:creationId xmlns:a16="http://schemas.microsoft.com/office/drawing/2014/main" id="{EC186BDA-F859-347B-AEC6-00663AABBCD3}"/>
              </a:ext>
            </a:extLst>
          </p:cNvPr>
          <p:cNvCxnSpPr>
            <a:cxnSpLocks/>
            <a:stCxn id="9" idx="5"/>
            <a:endCxn id="21" idx="0"/>
          </p:cNvCxnSpPr>
          <p:nvPr/>
        </p:nvCxnSpPr>
        <p:spPr>
          <a:xfrm>
            <a:off x="10305686" y="1092416"/>
            <a:ext cx="1211400" cy="135588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직선 연결선 172">
            <a:extLst>
              <a:ext uri="{FF2B5EF4-FFF2-40B4-BE49-F238E27FC236}">
                <a16:creationId xmlns:a16="http://schemas.microsoft.com/office/drawing/2014/main" id="{43CC7A90-DCAD-52B3-57D8-4BF272128063}"/>
              </a:ext>
            </a:extLst>
          </p:cNvPr>
          <p:cNvCxnSpPr>
            <a:cxnSpLocks/>
            <a:stCxn id="9" idx="3"/>
            <a:endCxn id="10" idx="7"/>
          </p:cNvCxnSpPr>
          <p:nvPr/>
        </p:nvCxnSpPr>
        <p:spPr>
          <a:xfrm flipH="1">
            <a:off x="9678390" y="1092416"/>
            <a:ext cx="492942" cy="29699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EAA9FDAE-7CB9-0084-5D25-C25961C3C478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2067252" y="-62350"/>
            <a:ext cx="1319195" cy="80654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직선 연결선 179">
            <a:extLst>
              <a:ext uri="{FF2B5EF4-FFF2-40B4-BE49-F238E27FC236}">
                <a16:creationId xmlns:a16="http://schemas.microsoft.com/office/drawing/2014/main" id="{A3C1AEEE-080E-739C-19C4-828EF6EE01D5}"/>
              </a:ext>
            </a:extLst>
          </p:cNvPr>
          <p:cNvCxnSpPr>
            <a:cxnSpLocks/>
            <a:stCxn id="5" idx="7"/>
          </p:cNvCxnSpPr>
          <p:nvPr/>
        </p:nvCxnSpPr>
        <p:spPr>
          <a:xfrm flipV="1">
            <a:off x="1133978" y="-62350"/>
            <a:ext cx="880896" cy="539458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직선 연결선 182">
            <a:extLst>
              <a:ext uri="{FF2B5EF4-FFF2-40B4-BE49-F238E27FC236}">
                <a16:creationId xmlns:a16="http://schemas.microsoft.com/office/drawing/2014/main" id="{35F5B2C1-20BF-AD08-93A8-2FDDC15352FA}"/>
              </a:ext>
            </a:extLst>
          </p:cNvPr>
          <p:cNvCxnSpPr>
            <a:cxnSpLocks/>
          </p:cNvCxnSpPr>
          <p:nvPr/>
        </p:nvCxnSpPr>
        <p:spPr>
          <a:xfrm>
            <a:off x="1228980" y="550048"/>
            <a:ext cx="2157467" cy="22773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직선 연결선 183">
            <a:extLst>
              <a:ext uri="{FF2B5EF4-FFF2-40B4-BE49-F238E27FC236}">
                <a16:creationId xmlns:a16="http://schemas.microsoft.com/office/drawing/2014/main" id="{4BD4A8DF-0635-FD48-000E-94CAD7204A62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-93023" y="544285"/>
            <a:ext cx="1064822" cy="16217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직선 연결선 186">
            <a:extLst>
              <a:ext uri="{FF2B5EF4-FFF2-40B4-BE49-F238E27FC236}">
                <a16:creationId xmlns:a16="http://schemas.microsoft.com/office/drawing/2014/main" id="{490FD81A-1E23-3D31-FFCF-700CA9FCBF57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118728" y="-83871"/>
            <a:ext cx="880896" cy="56097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직선 연결선 189">
            <a:extLst>
              <a:ext uri="{FF2B5EF4-FFF2-40B4-BE49-F238E27FC236}">
                <a16:creationId xmlns:a16="http://schemas.microsoft.com/office/drawing/2014/main" id="{CC6A210C-64C1-2A5A-B1D2-C5B2A58741E6}"/>
              </a:ext>
            </a:extLst>
          </p:cNvPr>
          <p:cNvCxnSpPr>
            <a:cxnSpLocks/>
            <a:endCxn id="4" idx="2"/>
          </p:cNvCxnSpPr>
          <p:nvPr/>
        </p:nvCxnSpPr>
        <p:spPr>
          <a:xfrm>
            <a:off x="-35560" y="1111304"/>
            <a:ext cx="1225684" cy="515616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직선 연결선 193">
            <a:extLst>
              <a:ext uri="{FF2B5EF4-FFF2-40B4-BE49-F238E27FC236}">
                <a16:creationId xmlns:a16="http://schemas.microsoft.com/office/drawing/2014/main" id="{43A48C8E-5CE5-8A2A-4D3C-C4AD044AC710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-114911" y="1468525"/>
            <a:ext cx="813692" cy="1988300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연결선 196">
            <a:extLst>
              <a:ext uri="{FF2B5EF4-FFF2-40B4-BE49-F238E27FC236}">
                <a16:creationId xmlns:a16="http://schemas.microsoft.com/office/drawing/2014/main" id="{060C6771-20EC-DAA6-25B4-C4DAB7089791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-101493" y="3524002"/>
            <a:ext cx="772449" cy="475881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직선 연결선 200">
            <a:extLst>
              <a:ext uri="{FF2B5EF4-FFF2-40B4-BE49-F238E27FC236}">
                <a16:creationId xmlns:a16="http://schemas.microsoft.com/office/drawing/2014/main" id="{8B34BE3A-298D-F01C-E919-1317F861159C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-17042" y="4138621"/>
            <a:ext cx="1060092" cy="643177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연결선 203">
            <a:extLst>
              <a:ext uri="{FF2B5EF4-FFF2-40B4-BE49-F238E27FC236}">
                <a16:creationId xmlns:a16="http://schemas.microsoft.com/office/drawing/2014/main" id="{E39EC252-9904-03F4-FF99-3144F8E9CF2E}"/>
              </a:ext>
            </a:extLst>
          </p:cNvPr>
          <p:cNvCxnSpPr>
            <a:cxnSpLocks/>
            <a:endCxn id="20" idx="3"/>
          </p:cNvCxnSpPr>
          <p:nvPr/>
        </p:nvCxnSpPr>
        <p:spPr>
          <a:xfrm flipV="1">
            <a:off x="-35560" y="4848975"/>
            <a:ext cx="1106435" cy="1369738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연결선 209">
            <a:extLst>
              <a:ext uri="{FF2B5EF4-FFF2-40B4-BE49-F238E27FC236}">
                <a16:creationId xmlns:a16="http://schemas.microsoft.com/office/drawing/2014/main" id="{5348D3F6-509F-EF63-23BB-E28FEACE3A24}"/>
              </a:ext>
            </a:extLst>
          </p:cNvPr>
          <p:cNvCxnSpPr>
            <a:cxnSpLocks/>
            <a:endCxn id="20" idx="5"/>
          </p:cNvCxnSpPr>
          <p:nvPr/>
        </p:nvCxnSpPr>
        <p:spPr>
          <a:xfrm flipH="1" flipV="1">
            <a:off x="1205229" y="4848975"/>
            <a:ext cx="439504" cy="2054745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연결선 214">
            <a:extLst>
              <a:ext uri="{FF2B5EF4-FFF2-40B4-BE49-F238E27FC236}">
                <a16:creationId xmlns:a16="http://schemas.microsoft.com/office/drawing/2014/main" id="{7F508F4F-B262-938A-AAC9-EB5CC117C3D4}"/>
              </a:ext>
            </a:extLst>
          </p:cNvPr>
          <p:cNvCxnSpPr>
            <a:cxnSpLocks/>
            <a:endCxn id="6" idx="4"/>
          </p:cNvCxnSpPr>
          <p:nvPr/>
        </p:nvCxnSpPr>
        <p:spPr>
          <a:xfrm flipV="1">
            <a:off x="1854035" y="4876800"/>
            <a:ext cx="715983" cy="196548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연결선 217">
            <a:extLst>
              <a:ext uri="{FF2B5EF4-FFF2-40B4-BE49-F238E27FC236}">
                <a16:creationId xmlns:a16="http://schemas.microsoft.com/office/drawing/2014/main" id="{316126E7-328C-EEC6-E5FC-D8FB15C68DE2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8339449" y="-71310"/>
            <a:ext cx="101927" cy="33058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직선 연결선 220">
            <a:extLst>
              <a:ext uri="{FF2B5EF4-FFF2-40B4-BE49-F238E27FC236}">
                <a16:creationId xmlns:a16="http://schemas.microsoft.com/office/drawing/2014/main" id="{9AA130D8-DA82-4E61-0F42-11B1859328E7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8480525" y="-103881"/>
            <a:ext cx="1690807" cy="106194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직선 연결선 224">
            <a:extLst>
              <a:ext uri="{FF2B5EF4-FFF2-40B4-BE49-F238E27FC236}">
                <a16:creationId xmlns:a16="http://schemas.microsoft.com/office/drawing/2014/main" id="{98F924E8-8988-5A8B-C2F5-05133453E2C0}"/>
              </a:ext>
            </a:extLst>
          </p:cNvPr>
          <p:cNvCxnSpPr>
            <a:cxnSpLocks/>
            <a:endCxn id="9" idx="7"/>
          </p:cNvCxnSpPr>
          <p:nvPr/>
        </p:nvCxnSpPr>
        <p:spPr>
          <a:xfrm flipH="1">
            <a:off x="10305686" y="123027"/>
            <a:ext cx="1996381" cy="835035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직선 연결선 227">
            <a:extLst>
              <a:ext uri="{FF2B5EF4-FFF2-40B4-BE49-F238E27FC236}">
                <a16:creationId xmlns:a16="http://schemas.microsoft.com/office/drawing/2014/main" id="{B6EE22E1-556A-9324-559A-AF5422CC7CBF}"/>
              </a:ext>
            </a:extLst>
          </p:cNvPr>
          <p:cNvCxnSpPr>
            <a:cxnSpLocks/>
            <a:endCxn id="21" idx="7"/>
          </p:cNvCxnSpPr>
          <p:nvPr/>
        </p:nvCxnSpPr>
        <p:spPr>
          <a:xfrm flipH="1">
            <a:off x="11584263" y="275427"/>
            <a:ext cx="870204" cy="2200697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직선 연결선 229">
            <a:extLst>
              <a:ext uri="{FF2B5EF4-FFF2-40B4-BE49-F238E27FC236}">
                <a16:creationId xmlns:a16="http://schemas.microsoft.com/office/drawing/2014/main" id="{4C8A6548-67B2-51F6-9731-337B05E77A6C}"/>
              </a:ext>
            </a:extLst>
          </p:cNvPr>
          <p:cNvCxnSpPr>
            <a:cxnSpLocks/>
            <a:endCxn id="21" idx="5"/>
          </p:cNvCxnSpPr>
          <p:nvPr/>
        </p:nvCxnSpPr>
        <p:spPr>
          <a:xfrm flipH="1" flipV="1">
            <a:off x="11584263" y="2610478"/>
            <a:ext cx="717804" cy="54786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4" name="타원 233">
            <a:extLst>
              <a:ext uri="{FF2B5EF4-FFF2-40B4-BE49-F238E27FC236}">
                <a16:creationId xmlns:a16="http://schemas.microsoft.com/office/drawing/2014/main" id="{D4CB3CCC-7BFF-235E-DF2E-62CBF477DA8D}"/>
              </a:ext>
            </a:extLst>
          </p:cNvPr>
          <p:cNvSpPr/>
          <p:nvPr/>
        </p:nvSpPr>
        <p:spPr>
          <a:xfrm>
            <a:off x="5110345" y="6124985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5" name="타원 234">
            <a:extLst>
              <a:ext uri="{FF2B5EF4-FFF2-40B4-BE49-F238E27FC236}">
                <a16:creationId xmlns:a16="http://schemas.microsoft.com/office/drawing/2014/main" id="{B0629149-8FCA-FC99-6E49-F4206C2A3DD8}"/>
              </a:ext>
            </a:extLst>
          </p:cNvPr>
          <p:cNvSpPr/>
          <p:nvPr/>
        </p:nvSpPr>
        <p:spPr>
          <a:xfrm>
            <a:off x="6972792" y="4816720"/>
            <a:ext cx="118752" cy="118752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8" name="타원 237">
            <a:extLst>
              <a:ext uri="{FF2B5EF4-FFF2-40B4-BE49-F238E27FC236}">
                <a16:creationId xmlns:a16="http://schemas.microsoft.com/office/drawing/2014/main" id="{B6E401C7-DF85-811B-FB50-A206DC64BB34}"/>
              </a:ext>
            </a:extLst>
          </p:cNvPr>
          <p:cNvSpPr/>
          <p:nvPr/>
        </p:nvSpPr>
        <p:spPr>
          <a:xfrm>
            <a:off x="8346374" y="6065608"/>
            <a:ext cx="190004" cy="19000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9" name="직선 연결선 238">
            <a:extLst>
              <a:ext uri="{FF2B5EF4-FFF2-40B4-BE49-F238E27FC236}">
                <a16:creationId xmlns:a16="http://schemas.microsoft.com/office/drawing/2014/main" id="{B692FBD3-E1B8-49F8-9D6D-C1D61BAA4AA9}"/>
              </a:ext>
            </a:extLst>
          </p:cNvPr>
          <p:cNvCxnSpPr>
            <a:cxnSpLocks/>
            <a:stCxn id="234" idx="5"/>
          </p:cNvCxnSpPr>
          <p:nvPr/>
        </p:nvCxnSpPr>
        <p:spPr>
          <a:xfrm>
            <a:off x="5272524" y="6287164"/>
            <a:ext cx="467212" cy="146857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직선 연결선 239">
            <a:extLst>
              <a:ext uri="{FF2B5EF4-FFF2-40B4-BE49-F238E27FC236}">
                <a16:creationId xmlns:a16="http://schemas.microsoft.com/office/drawing/2014/main" id="{803BB36F-C51A-745B-273B-B15652EB7371}"/>
              </a:ext>
            </a:extLst>
          </p:cNvPr>
          <p:cNvCxnSpPr>
            <a:cxnSpLocks/>
            <a:stCxn id="234" idx="7"/>
            <a:endCxn id="235" idx="3"/>
          </p:cNvCxnSpPr>
          <p:nvPr/>
        </p:nvCxnSpPr>
        <p:spPr>
          <a:xfrm flipV="1">
            <a:off x="5272524" y="4918081"/>
            <a:ext cx="1717659" cy="123472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직선 연결선 240">
            <a:extLst>
              <a:ext uri="{FF2B5EF4-FFF2-40B4-BE49-F238E27FC236}">
                <a16:creationId xmlns:a16="http://schemas.microsoft.com/office/drawing/2014/main" id="{C1D3276C-90EF-03C6-0BBF-5DC57E5E625E}"/>
              </a:ext>
            </a:extLst>
          </p:cNvPr>
          <p:cNvCxnSpPr>
            <a:cxnSpLocks/>
            <a:stCxn id="234" idx="6"/>
          </p:cNvCxnSpPr>
          <p:nvPr/>
        </p:nvCxnSpPr>
        <p:spPr>
          <a:xfrm>
            <a:off x="5300349" y="6219987"/>
            <a:ext cx="1769541" cy="80268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직선 연결선 241">
            <a:extLst>
              <a:ext uri="{FF2B5EF4-FFF2-40B4-BE49-F238E27FC236}">
                <a16:creationId xmlns:a16="http://schemas.microsoft.com/office/drawing/2014/main" id="{1C6EF818-7E25-3402-CAFB-8165C45D8BD1}"/>
              </a:ext>
            </a:extLst>
          </p:cNvPr>
          <p:cNvCxnSpPr>
            <a:cxnSpLocks/>
            <a:endCxn id="235" idx="4"/>
          </p:cNvCxnSpPr>
          <p:nvPr/>
        </p:nvCxnSpPr>
        <p:spPr>
          <a:xfrm flipH="1" flipV="1">
            <a:off x="7032168" y="4935472"/>
            <a:ext cx="104899" cy="205937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직선 연결선 242">
            <a:extLst>
              <a:ext uri="{FF2B5EF4-FFF2-40B4-BE49-F238E27FC236}">
                <a16:creationId xmlns:a16="http://schemas.microsoft.com/office/drawing/2014/main" id="{009B421D-0E48-2920-9BFC-ED4962AEC3FC}"/>
              </a:ext>
            </a:extLst>
          </p:cNvPr>
          <p:cNvCxnSpPr>
            <a:cxnSpLocks/>
          </p:cNvCxnSpPr>
          <p:nvPr/>
        </p:nvCxnSpPr>
        <p:spPr>
          <a:xfrm flipV="1">
            <a:off x="5821007" y="7157030"/>
            <a:ext cx="1248883" cy="67997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연결선 243">
            <a:extLst>
              <a:ext uri="{FF2B5EF4-FFF2-40B4-BE49-F238E27FC236}">
                <a16:creationId xmlns:a16="http://schemas.microsoft.com/office/drawing/2014/main" id="{43F01BCC-E0D7-664E-6057-2F04D4B18809}"/>
              </a:ext>
            </a:extLst>
          </p:cNvPr>
          <p:cNvCxnSpPr>
            <a:cxnSpLocks/>
            <a:stCxn id="235" idx="5"/>
            <a:endCxn id="238" idx="1"/>
          </p:cNvCxnSpPr>
          <p:nvPr/>
        </p:nvCxnSpPr>
        <p:spPr>
          <a:xfrm>
            <a:off x="7074153" y="4918081"/>
            <a:ext cx="1300046" cy="1175352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직선 연결선 244">
            <a:extLst>
              <a:ext uri="{FF2B5EF4-FFF2-40B4-BE49-F238E27FC236}">
                <a16:creationId xmlns:a16="http://schemas.microsoft.com/office/drawing/2014/main" id="{9790FD2D-58D4-8B12-08BD-D6D91E391434}"/>
              </a:ext>
            </a:extLst>
          </p:cNvPr>
          <p:cNvCxnSpPr>
            <a:cxnSpLocks/>
            <a:endCxn id="238" idx="3"/>
          </p:cNvCxnSpPr>
          <p:nvPr/>
        </p:nvCxnSpPr>
        <p:spPr>
          <a:xfrm flipV="1">
            <a:off x="7232069" y="6227787"/>
            <a:ext cx="1142130" cy="862066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직선 연결선 252">
            <a:extLst>
              <a:ext uri="{FF2B5EF4-FFF2-40B4-BE49-F238E27FC236}">
                <a16:creationId xmlns:a16="http://schemas.microsoft.com/office/drawing/2014/main" id="{A2B65415-702D-CE0E-EA6D-FFE87A93A364}"/>
              </a:ext>
            </a:extLst>
          </p:cNvPr>
          <p:cNvCxnSpPr>
            <a:cxnSpLocks/>
            <a:stCxn id="234" idx="1"/>
            <a:endCxn id="6" idx="5"/>
          </p:cNvCxnSpPr>
          <p:nvPr/>
        </p:nvCxnSpPr>
        <p:spPr>
          <a:xfrm flipH="1" flipV="1">
            <a:off x="2637195" y="4848975"/>
            <a:ext cx="2500975" cy="1303835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직선 연결선 255">
            <a:extLst>
              <a:ext uri="{FF2B5EF4-FFF2-40B4-BE49-F238E27FC236}">
                <a16:creationId xmlns:a16="http://schemas.microsoft.com/office/drawing/2014/main" id="{0DD35406-D92F-BDA5-6E10-866FEF5997A8}"/>
              </a:ext>
            </a:extLst>
          </p:cNvPr>
          <p:cNvCxnSpPr>
            <a:cxnSpLocks/>
            <a:endCxn id="234" idx="3"/>
          </p:cNvCxnSpPr>
          <p:nvPr/>
        </p:nvCxnSpPr>
        <p:spPr>
          <a:xfrm flipV="1">
            <a:off x="2006435" y="6287164"/>
            <a:ext cx="3131735" cy="707519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직선 연결선 257">
            <a:extLst>
              <a:ext uri="{FF2B5EF4-FFF2-40B4-BE49-F238E27FC236}">
                <a16:creationId xmlns:a16="http://schemas.microsoft.com/office/drawing/2014/main" id="{9652F649-E7D2-F7FF-2678-B965367E805F}"/>
              </a:ext>
            </a:extLst>
          </p:cNvPr>
          <p:cNvCxnSpPr>
            <a:cxnSpLocks/>
            <a:stCxn id="234" idx="0"/>
          </p:cNvCxnSpPr>
          <p:nvPr/>
        </p:nvCxnSpPr>
        <p:spPr>
          <a:xfrm flipH="1" flipV="1">
            <a:off x="4587847" y="4181971"/>
            <a:ext cx="617500" cy="194301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직선 연결선 261">
            <a:extLst>
              <a:ext uri="{FF2B5EF4-FFF2-40B4-BE49-F238E27FC236}">
                <a16:creationId xmlns:a16="http://schemas.microsoft.com/office/drawing/2014/main" id="{E59A077D-0359-4CBE-58AF-93FA059C99B3}"/>
              </a:ext>
            </a:extLst>
          </p:cNvPr>
          <p:cNvCxnSpPr>
            <a:cxnSpLocks/>
            <a:stCxn id="234" idx="0"/>
            <a:endCxn id="15" idx="4"/>
          </p:cNvCxnSpPr>
          <p:nvPr/>
        </p:nvCxnSpPr>
        <p:spPr>
          <a:xfrm flipV="1">
            <a:off x="5205347" y="3429000"/>
            <a:ext cx="795651" cy="2695985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직선 연결선 264">
            <a:extLst>
              <a:ext uri="{FF2B5EF4-FFF2-40B4-BE49-F238E27FC236}">
                <a16:creationId xmlns:a16="http://schemas.microsoft.com/office/drawing/2014/main" id="{491204BD-F1F2-EE44-47A7-A02A51A4E211}"/>
              </a:ext>
            </a:extLst>
          </p:cNvPr>
          <p:cNvCxnSpPr>
            <a:cxnSpLocks/>
            <a:stCxn id="235" idx="0"/>
            <a:endCxn id="22" idx="4"/>
          </p:cNvCxnSpPr>
          <p:nvPr/>
        </p:nvCxnSpPr>
        <p:spPr>
          <a:xfrm flipV="1">
            <a:off x="7032168" y="2499757"/>
            <a:ext cx="273139" cy="2316963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직선 연결선 268">
            <a:extLst>
              <a:ext uri="{FF2B5EF4-FFF2-40B4-BE49-F238E27FC236}">
                <a16:creationId xmlns:a16="http://schemas.microsoft.com/office/drawing/2014/main" id="{00C632B0-87F1-17F2-C300-6E86D4BA4758}"/>
              </a:ext>
            </a:extLst>
          </p:cNvPr>
          <p:cNvCxnSpPr>
            <a:cxnSpLocks/>
            <a:stCxn id="235" idx="1"/>
            <a:endCxn id="15" idx="5"/>
          </p:cNvCxnSpPr>
          <p:nvPr/>
        </p:nvCxnSpPr>
        <p:spPr>
          <a:xfrm flipH="1" flipV="1">
            <a:off x="6068175" y="3401175"/>
            <a:ext cx="922008" cy="1432936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직선 연결선 271">
            <a:extLst>
              <a:ext uri="{FF2B5EF4-FFF2-40B4-BE49-F238E27FC236}">
                <a16:creationId xmlns:a16="http://schemas.microsoft.com/office/drawing/2014/main" id="{93CA6D4A-57DE-8E51-B8DD-35643DDF854D}"/>
              </a:ext>
            </a:extLst>
          </p:cNvPr>
          <p:cNvCxnSpPr>
            <a:cxnSpLocks/>
            <a:stCxn id="235" idx="7"/>
            <a:endCxn id="8" idx="3"/>
          </p:cNvCxnSpPr>
          <p:nvPr/>
        </p:nvCxnSpPr>
        <p:spPr>
          <a:xfrm flipV="1">
            <a:off x="7074153" y="2677771"/>
            <a:ext cx="2299555" cy="2156340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직선 연결선 275">
            <a:extLst>
              <a:ext uri="{FF2B5EF4-FFF2-40B4-BE49-F238E27FC236}">
                <a16:creationId xmlns:a16="http://schemas.microsoft.com/office/drawing/2014/main" id="{6CE48E40-F9D9-5500-9DDB-4CEB9BC2AE3A}"/>
              </a:ext>
            </a:extLst>
          </p:cNvPr>
          <p:cNvCxnSpPr>
            <a:cxnSpLocks/>
            <a:stCxn id="238" idx="7"/>
            <a:endCxn id="8" idx="4"/>
          </p:cNvCxnSpPr>
          <p:nvPr/>
        </p:nvCxnSpPr>
        <p:spPr>
          <a:xfrm flipV="1">
            <a:off x="8508553" y="2705596"/>
            <a:ext cx="932332" cy="3387837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직선 연결선 278">
            <a:extLst>
              <a:ext uri="{FF2B5EF4-FFF2-40B4-BE49-F238E27FC236}">
                <a16:creationId xmlns:a16="http://schemas.microsoft.com/office/drawing/2014/main" id="{03E52150-6BA4-8885-25C3-868448536DAF}"/>
              </a:ext>
            </a:extLst>
          </p:cNvPr>
          <p:cNvCxnSpPr>
            <a:cxnSpLocks/>
            <a:endCxn id="21" idx="4"/>
          </p:cNvCxnSpPr>
          <p:nvPr/>
        </p:nvCxnSpPr>
        <p:spPr>
          <a:xfrm flipH="1" flipV="1">
            <a:off x="11517086" y="2638303"/>
            <a:ext cx="177609" cy="271560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2" name="타원 281">
            <a:extLst>
              <a:ext uri="{FF2B5EF4-FFF2-40B4-BE49-F238E27FC236}">
                <a16:creationId xmlns:a16="http://schemas.microsoft.com/office/drawing/2014/main" id="{41D98E5A-690C-665F-1D47-D8407CB8C231}"/>
              </a:ext>
            </a:extLst>
          </p:cNvPr>
          <p:cNvSpPr/>
          <p:nvPr/>
        </p:nvSpPr>
        <p:spPr>
          <a:xfrm>
            <a:off x="11633715" y="5349155"/>
            <a:ext cx="134354" cy="13435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73000"/>
                </a:schemeClr>
              </a:gs>
              <a:gs pos="94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3" name="직선 연결선 282">
            <a:extLst>
              <a:ext uri="{FF2B5EF4-FFF2-40B4-BE49-F238E27FC236}">
                <a16:creationId xmlns:a16="http://schemas.microsoft.com/office/drawing/2014/main" id="{CB3F1788-343D-54F5-C161-58BFFB32C63E}"/>
              </a:ext>
            </a:extLst>
          </p:cNvPr>
          <p:cNvCxnSpPr>
            <a:cxnSpLocks/>
            <a:stCxn id="282" idx="1"/>
            <a:endCxn id="8" idx="5"/>
          </p:cNvCxnSpPr>
          <p:nvPr/>
        </p:nvCxnSpPr>
        <p:spPr>
          <a:xfrm flipH="1" flipV="1">
            <a:off x="9508062" y="2677771"/>
            <a:ext cx="2145329" cy="2691060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직선 연결선 286">
            <a:extLst>
              <a:ext uri="{FF2B5EF4-FFF2-40B4-BE49-F238E27FC236}">
                <a16:creationId xmlns:a16="http://schemas.microsoft.com/office/drawing/2014/main" id="{8693A5DF-6F71-7FFA-670B-77FEA9E33AEA}"/>
              </a:ext>
            </a:extLst>
          </p:cNvPr>
          <p:cNvCxnSpPr>
            <a:cxnSpLocks/>
            <a:stCxn id="282" idx="2"/>
            <a:endCxn id="238" idx="6"/>
          </p:cNvCxnSpPr>
          <p:nvPr/>
        </p:nvCxnSpPr>
        <p:spPr>
          <a:xfrm flipH="1">
            <a:off x="8536378" y="5416332"/>
            <a:ext cx="3097337" cy="744278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직선 연결선 289">
            <a:extLst>
              <a:ext uri="{FF2B5EF4-FFF2-40B4-BE49-F238E27FC236}">
                <a16:creationId xmlns:a16="http://schemas.microsoft.com/office/drawing/2014/main" id="{7917014A-57F2-0E68-02A1-000C09331F6F}"/>
              </a:ext>
            </a:extLst>
          </p:cNvPr>
          <p:cNvCxnSpPr>
            <a:cxnSpLocks/>
            <a:stCxn id="282" idx="7"/>
          </p:cNvCxnSpPr>
          <p:nvPr/>
        </p:nvCxnSpPr>
        <p:spPr>
          <a:xfrm flipV="1">
            <a:off x="11748393" y="5054600"/>
            <a:ext cx="715853" cy="314231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직선 연결선 293">
            <a:extLst>
              <a:ext uri="{FF2B5EF4-FFF2-40B4-BE49-F238E27FC236}">
                <a16:creationId xmlns:a16="http://schemas.microsoft.com/office/drawing/2014/main" id="{E0AD273E-1071-D571-73D2-5627A6052A76}"/>
              </a:ext>
            </a:extLst>
          </p:cNvPr>
          <p:cNvCxnSpPr>
            <a:cxnSpLocks/>
            <a:stCxn id="238" idx="5"/>
          </p:cNvCxnSpPr>
          <p:nvPr/>
        </p:nvCxnSpPr>
        <p:spPr>
          <a:xfrm>
            <a:off x="8508553" y="6227787"/>
            <a:ext cx="1729956" cy="79366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직선 연결선 297">
            <a:extLst>
              <a:ext uri="{FF2B5EF4-FFF2-40B4-BE49-F238E27FC236}">
                <a16:creationId xmlns:a16="http://schemas.microsoft.com/office/drawing/2014/main" id="{4E24985A-1D8F-D3D5-97BE-D250FC9EEAE5}"/>
              </a:ext>
            </a:extLst>
          </p:cNvPr>
          <p:cNvCxnSpPr>
            <a:cxnSpLocks/>
            <a:stCxn id="282" idx="3"/>
          </p:cNvCxnSpPr>
          <p:nvPr/>
        </p:nvCxnSpPr>
        <p:spPr>
          <a:xfrm flipH="1">
            <a:off x="10911386" y="5463833"/>
            <a:ext cx="742005" cy="1624795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직선 연결선 303">
            <a:extLst>
              <a:ext uri="{FF2B5EF4-FFF2-40B4-BE49-F238E27FC236}">
                <a16:creationId xmlns:a16="http://schemas.microsoft.com/office/drawing/2014/main" id="{9ED8F825-2279-0815-F33B-19000B87D7E8}"/>
              </a:ext>
            </a:extLst>
          </p:cNvPr>
          <p:cNvCxnSpPr>
            <a:cxnSpLocks/>
            <a:stCxn id="282" idx="5"/>
          </p:cNvCxnSpPr>
          <p:nvPr/>
        </p:nvCxnSpPr>
        <p:spPr>
          <a:xfrm>
            <a:off x="11748393" y="5463833"/>
            <a:ext cx="603749" cy="1279414"/>
          </a:xfrm>
          <a:prstGeom prst="line">
            <a:avLst/>
          </a:prstGeom>
          <a:ln>
            <a:solidFill>
              <a:schemeClr val="bg1">
                <a:lumMod val="50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08D17C2E-DDC1-B495-29D3-A7EBE492F89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7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D49E07-EB20-9706-A546-32180B4DA0D4}"/>
              </a:ext>
            </a:extLst>
          </p:cNvPr>
          <p:cNvSpPr txBox="1"/>
          <p:nvPr/>
        </p:nvSpPr>
        <p:spPr>
          <a:xfrm>
            <a:off x="7021128" y="3575065"/>
            <a:ext cx="4873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HD</a:t>
            </a:r>
            <a:r>
              <a:rPr lang="ko-KR" altLang="en-US" sz="36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현대</a:t>
            </a:r>
            <a:r>
              <a:rPr lang="en-US" altLang="ko-KR" sz="36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 AI Challenge</a:t>
            </a:r>
            <a:endParaRPr lang="ko-KR" altLang="en-US" sz="3600" dirty="0">
              <a:solidFill>
                <a:schemeClr val="bg2">
                  <a:lumMod val="10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6105FA-BB3C-32AB-87F4-968C5F79E6C9}"/>
              </a:ext>
            </a:extLst>
          </p:cNvPr>
          <p:cNvSpPr txBox="1"/>
          <p:nvPr/>
        </p:nvSpPr>
        <p:spPr>
          <a:xfrm>
            <a:off x="9826181" y="5143530"/>
            <a:ext cx="2068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2">
                    <a:lumMod val="10000"/>
                  </a:schemeClr>
                </a:solidFill>
                <a:latin typeface="이사만루체 Light" panose="00000300000000000000" pitchFamily="2" charset="-127"/>
                <a:ea typeface="이사만루체 Light" panose="00000300000000000000" pitchFamily="2" charset="-127"/>
              </a:rPr>
              <a:t>울산대 </a:t>
            </a:r>
            <a:r>
              <a:rPr lang="en-US" altLang="ko-KR" dirty="0">
                <a:solidFill>
                  <a:schemeClr val="bg2">
                    <a:lumMod val="10000"/>
                  </a:schemeClr>
                </a:solidFill>
                <a:latin typeface="이사만루체 Light" panose="00000300000000000000" pitchFamily="2" charset="-127"/>
                <a:ea typeface="이사만루체 Light" panose="00000300000000000000" pitchFamily="2" charset="-127"/>
              </a:rPr>
              <a:t>Dais Lab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4BD349-A8D7-7B2F-582D-C24F1B274C9B}"/>
              </a:ext>
            </a:extLst>
          </p:cNvPr>
          <p:cNvSpPr txBox="1"/>
          <p:nvPr/>
        </p:nvSpPr>
        <p:spPr>
          <a:xfrm>
            <a:off x="11727160" y="6385728"/>
            <a:ext cx="245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이사만루체 Light" panose="00000300000000000000" pitchFamily="2" charset="-127"/>
                <a:ea typeface="이사만루체 Light" panose="00000300000000000000" pitchFamily="2" charset="-127"/>
              </a:rPr>
              <a:t>1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이사만루체 Light" panose="00000300000000000000" pitchFamily="2" charset="-127"/>
              <a:ea typeface="이사만루체 Light" panose="000003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493976C-C5A8-7E7B-0DF9-094C20109DF9}"/>
              </a:ext>
            </a:extLst>
          </p:cNvPr>
          <p:cNvSpPr txBox="1"/>
          <p:nvPr/>
        </p:nvSpPr>
        <p:spPr>
          <a:xfrm>
            <a:off x="9904045" y="3166649"/>
            <a:ext cx="1990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atin typeface="이사만루체 Light" panose="00000300000000000000" pitchFamily="2" charset="-127"/>
                <a:ea typeface="이사만루체 Light" panose="00000300000000000000" pitchFamily="2" charset="-127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HD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한국조선해양</a:t>
            </a:r>
          </a:p>
        </p:txBody>
      </p:sp>
    </p:spTree>
    <p:extLst>
      <p:ext uri="{BB962C8B-B14F-4D97-AF65-F5344CB8AC3E}">
        <p14:creationId xmlns:p14="http://schemas.microsoft.com/office/powerpoint/2010/main" val="2942854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E3A3F5-D231-823D-0167-954C3C0AD6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51676" y="326075"/>
            <a:ext cx="3758474" cy="490904"/>
          </a:xfrm>
        </p:spPr>
        <p:txBody>
          <a:bodyPr/>
          <a:lstStyle/>
          <a:p>
            <a:r>
              <a:rPr lang="ko-KR" altLang="en-US" dirty="0"/>
              <a:t>모델링   </a:t>
            </a:r>
            <a:r>
              <a:rPr lang="ko-KR" altLang="en-US" sz="1800" dirty="0"/>
              <a:t>학습전략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6BABF3-8D22-179D-5BFB-190DDC82C2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335A4D1B-C161-AD8A-66F3-61F590CF08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F7587CF-5E01-AC6B-3494-117B7CB573CA}"/>
              </a:ext>
            </a:extLst>
          </p:cNvPr>
          <p:cNvGrpSpPr>
            <a:grpSpLocks noChangeAspect="1"/>
          </p:cNvGrpSpPr>
          <p:nvPr/>
        </p:nvGrpSpPr>
        <p:grpSpPr>
          <a:xfrm>
            <a:off x="5045708" y="2602698"/>
            <a:ext cx="2100584" cy="2099660"/>
            <a:chOff x="1454150" y="3191677"/>
            <a:chExt cx="3195456" cy="3194050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E79A06E4-151C-E36B-B182-D7F2156A1833}"/>
                </a:ext>
              </a:extLst>
            </p:cNvPr>
            <p:cNvSpPr/>
            <p:nvPr/>
          </p:nvSpPr>
          <p:spPr>
            <a:xfrm>
              <a:off x="1454150" y="3191677"/>
              <a:ext cx="3195456" cy="3194050"/>
            </a:xfrm>
            <a:prstGeom prst="roundRect">
              <a:avLst>
                <a:gd name="adj" fmla="val 12492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E3829390-ACB3-3D94-0E8A-4C2468FDE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2749" y="3527296"/>
              <a:ext cx="2675214" cy="2675213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A37BFB4-614F-FFE2-4A1A-8F1A6B0CB485}"/>
              </a:ext>
            </a:extLst>
          </p:cNvPr>
          <p:cNvSpPr txBox="1"/>
          <p:nvPr/>
        </p:nvSpPr>
        <p:spPr>
          <a:xfrm>
            <a:off x="5098080" y="1403192"/>
            <a:ext cx="199584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이사만루체 Light" panose="020B0600000101010101" charset="-127"/>
                <a:ea typeface="이사만루체 Light" panose="020B0600000101010101" charset="-127"/>
                <a:cs typeface="+mn-cs"/>
              </a:rPr>
              <a:t>Shuffle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FBC78A8-5DF9-97F7-93E3-034643A5D7C7}"/>
              </a:ext>
            </a:extLst>
          </p:cNvPr>
          <p:cNvSpPr txBox="1"/>
          <p:nvPr/>
        </p:nvSpPr>
        <p:spPr>
          <a:xfrm>
            <a:off x="7389814" y="3036728"/>
            <a:ext cx="1881187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이사만루체 Light" panose="020B0600000101010101" charset="-127"/>
                <a:ea typeface="이사만루체 Light" panose="020B0600000101010101" charset="-127"/>
                <a:cs typeface="+mn-cs"/>
              </a:rPr>
              <a:t>Stratify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이사만루체 Light" panose="020B0600000101010101" charset="-127"/>
              <a:ea typeface="이사만루체 Light" panose="020B0600000101010101" charset="-127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A853DCE-A63B-64ED-7A48-CE058E67E497}"/>
              </a:ext>
            </a:extLst>
          </p:cNvPr>
          <p:cNvSpPr txBox="1"/>
          <p:nvPr/>
        </p:nvSpPr>
        <p:spPr>
          <a:xfrm>
            <a:off x="6497020" y="5409422"/>
            <a:ext cx="1881187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이사만루체 Light" panose="020B0600000101010101" charset="-127"/>
                <a:ea typeface="이사만루체 Light" panose="020B0600000101010101" charset="-127"/>
                <a:cs typeface="+mn-cs"/>
              </a:rPr>
              <a:t>K-Fold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이사만루체 Light" panose="020B0600000101010101" charset="-127"/>
              <a:ea typeface="이사만루체 Light" panose="020B0600000101010101" charset="-127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CF76075-0182-F461-0781-EF33D8E56FD0}"/>
              </a:ext>
            </a:extLst>
          </p:cNvPr>
          <p:cNvSpPr txBox="1"/>
          <p:nvPr/>
        </p:nvSpPr>
        <p:spPr>
          <a:xfrm>
            <a:off x="2819399" y="3036727"/>
            <a:ext cx="1881187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600" b="1" dirty="0">
                <a:latin typeface="이사만루체 Light" panose="020B0600000101010101" charset="-127"/>
                <a:ea typeface="이사만루체 Light" panose="020B0600000101010101" charset="-127"/>
              </a:rPr>
              <a:t>Stacking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이사만루체 Light" panose="020B0600000101010101" charset="-127"/>
              <a:ea typeface="이사만루체 Light" panose="020B0600000101010101" charset="-127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F1DCE93-8DD6-8750-4E32-EE75AC2A0496}"/>
              </a:ext>
            </a:extLst>
          </p:cNvPr>
          <p:cNvSpPr txBox="1"/>
          <p:nvPr/>
        </p:nvSpPr>
        <p:spPr>
          <a:xfrm>
            <a:off x="3813794" y="5409421"/>
            <a:ext cx="1881187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600" b="1" dirty="0">
                <a:latin typeface="이사만루체 Light" panose="020B0600000101010101" charset="-127"/>
                <a:ea typeface="이사만루체 Light" panose="020B0600000101010101" charset="-127"/>
              </a:rPr>
              <a:t>Ensemble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이사만루체 Light" panose="020B0600000101010101" charset="-127"/>
              <a:ea typeface="이사만루체 Light" panose="020B0600000101010101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0927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E3A3F5-D231-823D-0167-954C3C0AD6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51676" y="326075"/>
            <a:ext cx="3758474" cy="490904"/>
          </a:xfrm>
        </p:spPr>
        <p:txBody>
          <a:bodyPr/>
          <a:lstStyle/>
          <a:p>
            <a:r>
              <a:rPr lang="ko-KR" altLang="en-US" dirty="0"/>
              <a:t>모델링   </a:t>
            </a:r>
            <a:r>
              <a:rPr lang="en-US" altLang="ko-KR" sz="1800" dirty="0"/>
              <a:t>MAE </a:t>
            </a:r>
            <a:r>
              <a:rPr lang="ko-KR" altLang="en-US" sz="1800" dirty="0"/>
              <a:t>사용 이슈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6BABF3-8D22-179D-5BFB-190DDC82C2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335A4D1B-C161-AD8A-66F3-61F590CF08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11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4A99A0-8E7E-C716-DE41-A7B6C7CA850C}"/>
              </a:ext>
            </a:extLst>
          </p:cNvPr>
          <p:cNvSpPr txBox="1"/>
          <p:nvPr/>
        </p:nvSpPr>
        <p:spPr>
          <a:xfrm>
            <a:off x="4586308" y="1564707"/>
            <a:ext cx="30193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O</a:t>
            </a:r>
            <a:r>
              <a:rPr lang="en-US" altLang="ko-KR" sz="2400" b="1" i="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verpred</a:t>
            </a:r>
            <a:r>
              <a:rPr lang="en-US" altLang="ko-KR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 MAE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24EA4B1D-99ED-F0AA-3C92-7EE4936BD7D9}"/>
              </a:ext>
            </a:extLst>
          </p:cNvPr>
          <p:cNvSpPr/>
          <p:nvPr/>
        </p:nvSpPr>
        <p:spPr>
          <a:xfrm>
            <a:off x="5831557" y="3078331"/>
            <a:ext cx="528880" cy="457223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17389A7-940B-4218-B566-7708B0748C4E}"/>
                  </a:ext>
                </a:extLst>
              </p:cNvPr>
              <p:cNvSpPr txBox="1"/>
              <p:nvPr/>
            </p:nvSpPr>
            <p:spPr>
              <a:xfrm>
                <a:off x="2920736" y="2376701"/>
                <a:ext cx="6350521" cy="3926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ko-KR" i="1" dirty="0">
                    <a:latin typeface="Georgia" panose="02040502050405020303" pitchFamily="18" charset="0"/>
                  </a:rPr>
                  <a:t>Overpred_MAE </a:t>
                </a:r>
                <a:r>
                  <a:rPr lang="en-US" altLang="ko-KR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limLoc m:val="subSup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nary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+0.1 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 </m:t>
                    </m:r>
                    <m:nary>
                      <m:naryPr>
                        <m:chr m:val="∑"/>
                        <m:limLoc m:val="subSup"/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max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⁡(0, </m:t>
                        </m:r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17389A7-940B-4218-B566-7708B0748C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0736" y="2376701"/>
                <a:ext cx="6350521" cy="392608"/>
              </a:xfrm>
              <a:prstGeom prst="rect">
                <a:avLst/>
              </a:prstGeom>
              <a:blipFill>
                <a:blip r:embed="rId2"/>
                <a:stretch>
                  <a:fillRect l="-2207" t="-110938" b="-1734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그림 16">
            <a:extLst>
              <a:ext uri="{FF2B5EF4-FFF2-40B4-BE49-F238E27FC236}">
                <a16:creationId xmlns:a16="http://schemas.microsoft.com/office/drawing/2014/main" id="{69730BDC-EB88-881B-057F-5952EE50D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7933" y="3844576"/>
            <a:ext cx="7096125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312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1E5D385-D039-F4D4-84E6-8444ACD9D6F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12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A9ECD5-C7DB-C671-1EB0-DF00B550D0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51676" y="326075"/>
            <a:ext cx="3193324" cy="490904"/>
          </a:xfrm>
        </p:spPr>
        <p:txBody>
          <a:bodyPr/>
          <a:lstStyle/>
          <a:p>
            <a:r>
              <a:rPr lang="ko-KR" altLang="en-US" dirty="0"/>
              <a:t>모델링  </a:t>
            </a:r>
            <a:r>
              <a:rPr lang="en-US" altLang="ko-KR" dirty="0"/>
              <a:t> </a:t>
            </a:r>
            <a:r>
              <a:rPr lang="ko-KR" altLang="en-US" sz="1800" dirty="0"/>
              <a:t>전체 흐름도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8C9D07-2893-05A3-636C-39DAD46B201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A7247ED-C502-3777-F175-7F4FE8518F8E}"/>
              </a:ext>
            </a:extLst>
          </p:cNvPr>
          <p:cNvSpPr/>
          <p:nvPr/>
        </p:nvSpPr>
        <p:spPr>
          <a:xfrm>
            <a:off x="779429" y="1592194"/>
            <a:ext cx="1836806" cy="183680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latin typeface="이사만루체 Medium" panose="020B0600000101010101" charset="-127"/>
                <a:ea typeface="이사만루체 Medium" panose="020B0600000101010101" charset="-127"/>
              </a:rPr>
              <a:t>FFT</a:t>
            </a:r>
            <a:endParaRPr lang="ko-KR" altLang="en-US" sz="2000" b="1" dirty="0">
              <a:latin typeface="이사만루체 Medium" panose="020B0600000101010101" charset="-127"/>
              <a:ea typeface="이사만루체 Medium" panose="020B0600000101010101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AE8F295-BEAE-CBE3-6690-C839D90236F1}"/>
              </a:ext>
            </a:extLst>
          </p:cNvPr>
          <p:cNvSpPr/>
          <p:nvPr/>
        </p:nvSpPr>
        <p:spPr>
          <a:xfrm>
            <a:off x="3711541" y="1592194"/>
            <a:ext cx="1836806" cy="183680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latin typeface="이사만루체 Medium" panose="020B0600000101010101" charset="-127"/>
                <a:ea typeface="이사만루체 Medium" panose="020B0600000101010101" charset="-127"/>
              </a:rPr>
              <a:t>mljar</a:t>
            </a:r>
            <a:endParaRPr lang="ko-KR" altLang="en-US" sz="2000" b="1" dirty="0">
              <a:latin typeface="이사만루체 Medium" panose="020B0600000101010101" charset="-127"/>
              <a:ea typeface="이사만루체 Medium" panose="020B0600000101010101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84D17306-61EB-F375-E9CD-D41364F1AAA2}"/>
              </a:ext>
            </a:extLst>
          </p:cNvPr>
          <p:cNvSpPr/>
          <p:nvPr/>
        </p:nvSpPr>
        <p:spPr>
          <a:xfrm>
            <a:off x="6643653" y="1592194"/>
            <a:ext cx="1836806" cy="183680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이사만루체 Medium" panose="020B0600000101010101" charset="-127"/>
                <a:ea typeface="이사만루체 Medium" panose="020B0600000101010101" charset="-127"/>
              </a:rPr>
              <a:t>학습전략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E6F7D6F-B78E-6119-13A4-63CDDF6BE41C}"/>
              </a:ext>
            </a:extLst>
          </p:cNvPr>
          <p:cNvSpPr/>
          <p:nvPr/>
        </p:nvSpPr>
        <p:spPr>
          <a:xfrm>
            <a:off x="9575765" y="1592194"/>
            <a:ext cx="1836806" cy="183680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latin typeface="이사만루체 Medium" panose="020B0600000101010101" charset="-127"/>
                <a:ea typeface="이사만루체 Medium" panose="020B0600000101010101" charset="-127"/>
              </a:rPr>
              <a:t>Overpred</a:t>
            </a:r>
            <a:r>
              <a:rPr lang="en-US" altLang="ko-KR" sz="2000" b="1" dirty="0">
                <a:latin typeface="이사만루체 Medium" panose="020B0600000101010101" charset="-127"/>
                <a:ea typeface="이사만루체 Medium" panose="020B0600000101010101" charset="-127"/>
              </a:rPr>
              <a:t> MAE</a:t>
            </a:r>
            <a:endParaRPr lang="ko-KR" altLang="en-US" sz="2000" b="1" dirty="0">
              <a:latin typeface="이사만루체 Medium" panose="020B0600000101010101" charset="-127"/>
              <a:ea typeface="이사만루체 Medium" panose="020B0600000101010101" charset="-127"/>
            </a:endParaRP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6AA61A1A-EDA2-04B6-2C81-21EF211CFFE4}"/>
              </a:ext>
            </a:extLst>
          </p:cNvPr>
          <p:cNvSpPr/>
          <p:nvPr/>
        </p:nvSpPr>
        <p:spPr>
          <a:xfrm rot="16200000">
            <a:off x="2728869" y="2134518"/>
            <a:ext cx="870037" cy="75215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FA2F0A96-C506-EEAD-680F-39F121DEBE5C}"/>
              </a:ext>
            </a:extLst>
          </p:cNvPr>
          <p:cNvSpPr/>
          <p:nvPr/>
        </p:nvSpPr>
        <p:spPr>
          <a:xfrm rot="16200000">
            <a:off x="5660981" y="2134518"/>
            <a:ext cx="870037" cy="75215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8E6A7BFB-750B-1BD4-2779-10B3157BB53D}"/>
              </a:ext>
            </a:extLst>
          </p:cNvPr>
          <p:cNvSpPr/>
          <p:nvPr/>
        </p:nvSpPr>
        <p:spPr>
          <a:xfrm rot="16200000">
            <a:off x="8593093" y="2134518"/>
            <a:ext cx="870037" cy="75215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F4595F-9687-9F41-F53D-6C53D105D174}"/>
              </a:ext>
            </a:extLst>
          </p:cNvPr>
          <p:cNvSpPr txBox="1"/>
          <p:nvPr/>
        </p:nvSpPr>
        <p:spPr>
          <a:xfrm>
            <a:off x="660974" y="3822439"/>
            <a:ext cx="207371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i="0" dirty="0">
                <a:solidFill>
                  <a:schemeClr val="bg2">
                    <a:lumMod val="25000"/>
                  </a:schemeClr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주기성과 변동성 파악</a:t>
            </a:r>
            <a:endParaRPr lang="ko-KR" altLang="en-US" sz="1600" b="1" dirty="0">
              <a:solidFill>
                <a:schemeClr val="bg2">
                  <a:lumMod val="25000"/>
                </a:schemeClr>
              </a:solidFill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231969-8CD6-FC33-C48D-89AA0C889EB6}"/>
              </a:ext>
            </a:extLst>
          </p:cNvPr>
          <p:cNvSpPr txBox="1"/>
          <p:nvPr/>
        </p:nvSpPr>
        <p:spPr>
          <a:xfrm>
            <a:off x="3432678" y="3822439"/>
            <a:ext cx="2394531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i="0" dirty="0">
                <a:solidFill>
                  <a:schemeClr val="bg2">
                    <a:lumMod val="25000"/>
                  </a:schemeClr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모델 개발 과정을 자동화</a:t>
            </a:r>
            <a:endParaRPr lang="en-US" altLang="ko-KR" sz="1600" b="1" i="0" dirty="0">
              <a:solidFill>
                <a:schemeClr val="bg2">
                  <a:lumMod val="25000"/>
                </a:schemeClr>
              </a:solidFill>
              <a:effectLst/>
              <a:latin typeface="이사만루체 Light" panose="020B0600000101010101" charset="-127"/>
              <a:ea typeface="이사만루체 Light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↓</a:t>
            </a:r>
            <a:endParaRPr lang="en-US" altLang="ko-KR" sz="1600" b="1" dirty="0">
              <a:solidFill>
                <a:schemeClr val="bg2">
                  <a:lumMod val="25000"/>
                </a:schemeClr>
              </a:solidFill>
              <a:latin typeface="이사만루체 Light" panose="020B0600000101010101" charset="-127"/>
              <a:ea typeface="이사만루체 Light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최적의 모델을 빠르게</a:t>
            </a:r>
            <a:b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</a:b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 찾아내어 효율적으로</a:t>
            </a:r>
            <a:endParaRPr lang="en-US" altLang="ko-KR" sz="1600" b="1" dirty="0">
              <a:solidFill>
                <a:schemeClr val="bg2">
                  <a:lumMod val="25000"/>
                </a:schemeClr>
              </a:solidFill>
              <a:latin typeface="이사만루체 Light" panose="020B0600000101010101" charset="-127"/>
              <a:ea typeface="이사만루체 Light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대회에 참여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0162E5-AC5D-6748-5215-1CA89B3D8262}"/>
              </a:ext>
            </a:extLst>
          </p:cNvPr>
          <p:cNvSpPr txBox="1"/>
          <p:nvPr/>
        </p:nvSpPr>
        <p:spPr>
          <a:xfrm>
            <a:off x="6256734" y="3822439"/>
            <a:ext cx="261064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i="0" dirty="0">
                <a:solidFill>
                  <a:schemeClr val="bg2">
                    <a:lumMod val="25000"/>
                  </a:schemeClr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각 </a:t>
            </a:r>
            <a:r>
              <a:rPr lang="ko-KR" altLang="en-US" sz="1600" b="1" i="0" dirty="0" err="1">
                <a:solidFill>
                  <a:schemeClr val="bg2">
                    <a:lumMod val="25000"/>
                  </a:schemeClr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폴드에서</a:t>
            </a:r>
            <a:r>
              <a:rPr lang="ko-KR" altLang="en-US" sz="1600" b="1" i="0" dirty="0">
                <a:solidFill>
                  <a:schemeClr val="bg2">
                    <a:lumMod val="25000"/>
                  </a:schemeClr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 얻은 성능 지표 평균화</a:t>
            </a:r>
            <a:endParaRPr lang="en-US" altLang="ko-KR" sz="1600" b="1" i="0" dirty="0">
              <a:solidFill>
                <a:schemeClr val="bg2">
                  <a:lumMod val="25000"/>
                </a:schemeClr>
              </a:solidFill>
              <a:effectLst/>
              <a:latin typeface="이사만루체 Light" panose="020B0600000101010101" charset="-127"/>
              <a:ea typeface="이사만루체 Light" panose="020B0600000101010101" charset="-127"/>
            </a:endParaRPr>
          </a:p>
          <a:p>
            <a:pPr algn="ctr"/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↓</a:t>
            </a:r>
            <a:endParaRPr lang="en-US" altLang="ko-KR" sz="1600" b="1" dirty="0">
              <a:solidFill>
                <a:schemeClr val="bg2">
                  <a:lumMod val="25000"/>
                </a:schemeClr>
              </a:solidFill>
              <a:latin typeface="이사만루체 Light" panose="020B0600000101010101" charset="-127"/>
              <a:ea typeface="이사만루체 Light" panose="020B0600000101010101" charset="-127"/>
            </a:endParaRPr>
          </a:p>
          <a:p>
            <a:pPr algn="ctr"/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안정적이고 </a:t>
            </a:r>
            <a:r>
              <a:rPr lang="ko-KR" altLang="en-US" sz="1600" b="1" dirty="0" err="1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과적합</a:t>
            </a: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 방지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E76144-951C-0B95-B9FB-6B021FA923DA}"/>
              </a:ext>
            </a:extLst>
          </p:cNvPr>
          <p:cNvSpPr txBox="1"/>
          <p:nvPr/>
        </p:nvSpPr>
        <p:spPr>
          <a:xfrm>
            <a:off x="9188846" y="3822439"/>
            <a:ext cx="261064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i="0" dirty="0" err="1">
                <a:solidFill>
                  <a:schemeClr val="bg2">
                    <a:lumMod val="25000"/>
                  </a:schemeClr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예측값이</a:t>
            </a:r>
            <a:r>
              <a:rPr lang="ko-KR" altLang="en-US" sz="1600" b="1" i="0" dirty="0">
                <a:solidFill>
                  <a:schemeClr val="bg2">
                    <a:lumMod val="25000"/>
                  </a:schemeClr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 </a:t>
            </a:r>
            <a:r>
              <a:rPr lang="ko-KR" altLang="en-US" sz="1600" b="1" i="0" dirty="0" err="1">
                <a:solidFill>
                  <a:schemeClr val="bg2">
                    <a:lumMod val="25000"/>
                  </a:schemeClr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실제값보다</a:t>
            </a:r>
            <a:r>
              <a:rPr lang="ko-KR" altLang="en-US" sz="1600" b="1" i="0" dirty="0">
                <a:solidFill>
                  <a:schemeClr val="bg2">
                    <a:lumMod val="25000"/>
                  </a:schemeClr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 더 크게 예측할 경우 </a:t>
            </a:r>
            <a:r>
              <a:rPr lang="en-US" altLang="ko-KR" sz="1600" b="1" i="0" dirty="0">
                <a:solidFill>
                  <a:schemeClr val="bg2">
                    <a:lumMod val="25000"/>
                  </a:schemeClr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10% </a:t>
            </a:r>
            <a:r>
              <a:rPr lang="ko-KR" altLang="en-US" sz="1600" b="1" i="0" dirty="0">
                <a:solidFill>
                  <a:schemeClr val="bg2">
                    <a:lumMod val="25000"/>
                  </a:schemeClr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페널티를 부여</a:t>
            </a:r>
            <a:endParaRPr lang="ko-KR" altLang="en-US" sz="1600" b="1" dirty="0">
              <a:solidFill>
                <a:schemeClr val="bg2">
                  <a:lumMod val="25000"/>
                </a:schemeClr>
              </a:solidFill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6160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8ACD2CC-0901-7F02-A60B-BEC678D666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13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1174F1-DEC0-F518-B1F5-0ABC593511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향후 개선방향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51E190F-5F47-5B2B-0892-9BC0A2DCD1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2B6B1C-20A2-FAF2-91A5-647130CE45D0}"/>
              </a:ext>
            </a:extLst>
          </p:cNvPr>
          <p:cNvSpPr txBox="1"/>
          <p:nvPr/>
        </p:nvSpPr>
        <p:spPr>
          <a:xfrm>
            <a:off x="1525607" y="1471689"/>
            <a:ext cx="30193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O</a:t>
            </a:r>
            <a:r>
              <a:rPr lang="en-US" altLang="ko-KR" sz="2400" b="1" i="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verpred</a:t>
            </a:r>
            <a:r>
              <a:rPr lang="en-US" altLang="ko-KR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 MAE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276DB7-C320-45AB-BF4A-36F7FC18789D}"/>
              </a:ext>
            </a:extLst>
          </p:cNvPr>
          <p:cNvSpPr txBox="1"/>
          <p:nvPr/>
        </p:nvSpPr>
        <p:spPr>
          <a:xfrm>
            <a:off x="7647014" y="1471689"/>
            <a:ext cx="30193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Domain Knowledge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7306160-79B2-A4D9-E5B6-14A89E7CD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9265" y="2137791"/>
            <a:ext cx="5214876" cy="39354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39E04D7-798C-8164-C31B-55742618C14A}"/>
                  </a:ext>
                </a:extLst>
              </p:cNvPr>
              <p:cNvSpPr txBox="1"/>
              <p:nvPr/>
            </p:nvSpPr>
            <p:spPr>
              <a:xfrm>
                <a:off x="781483" y="2663828"/>
                <a:ext cx="5142626" cy="11103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ko-KR" i="1" dirty="0" err="1">
                    <a:latin typeface="Georgia" panose="02040502050405020303" pitchFamily="18" charset="0"/>
                  </a:rPr>
                  <a:t>Overpred_MAE</a:t>
                </a:r>
                <a:r>
                  <a:rPr lang="en-US" altLang="ko-KR" i="1" dirty="0">
                    <a:latin typeface="Georgia" panose="02040502050405020303" pitchFamily="18" charset="0"/>
                  </a:rPr>
                  <a:t> </a:t>
                </a:r>
                <a:r>
                  <a:rPr lang="en-US" altLang="ko-KR" dirty="0"/>
                  <a:t>= </a:t>
                </a:r>
              </a:p>
              <a:p>
                <a:pPr/>
                <a:br>
                  <a:rPr lang="en-US" altLang="ko-KR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limLoc m:val="subSup"/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+0.1 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 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m:rPr>
                              <m:sty m:val="p"/>
                            </m:rPr>
                            <a:rPr lang="en-US" altLang="ko-KR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max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⁡(0, 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39E04D7-798C-8164-C31B-55742618C1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483" y="2663828"/>
                <a:ext cx="5142626" cy="1110304"/>
              </a:xfrm>
              <a:prstGeom prst="rect">
                <a:avLst/>
              </a:prstGeom>
              <a:blipFill>
                <a:blip r:embed="rId3"/>
                <a:stretch>
                  <a:fillRect l="-2725" t="-769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그림 9">
            <a:extLst>
              <a:ext uri="{FF2B5EF4-FFF2-40B4-BE49-F238E27FC236}">
                <a16:creationId xmlns:a16="http://schemas.microsoft.com/office/drawing/2014/main" id="{B5F88893-4ACE-E6F0-6076-56234E5B59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59" y="4390307"/>
            <a:ext cx="5589028" cy="111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79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대칭이(가) 표시된 사진&#10;&#10;자동 생성된 설명">
            <a:extLst>
              <a:ext uri="{FF2B5EF4-FFF2-40B4-BE49-F238E27FC236}">
                <a16:creationId xmlns:a16="http://schemas.microsoft.com/office/drawing/2014/main" id="{CCB740CE-F2FA-28E9-663E-E953F2797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B510148-5D36-AEFE-2C05-AE442C6439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0"/>
                </a:schemeClr>
              </a:gs>
              <a:gs pos="12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17F2C4-B833-E84F-03E8-0180810E163A}"/>
              </a:ext>
            </a:extLst>
          </p:cNvPr>
          <p:cNvSpPr txBox="1"/>
          <p:nvPr/>
        </p:nvSpPr>
        <p:spPr>
          <a:xfrm>
            <a:off x="2457087" y="2705725"/>
            <a:ext cx="727782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defRPr sz="3600">
                <a:latin typeface="이사만루체 Medium" panose="00000600000000000000" pitchFamily="2" charset="-127"/>
                <a:ea typeface="이사만루체 Medium" panose="00000600000000000000" pitchFamily="2" charset="-127"/>
              </a:defRPr>
            </a:lvl1pPr>
          </a:lstStyle>
          <a:p>
            <a:r>
              <a:rPr lang="en-US" altLang="ko-KR" sz="8800" b="1" dirty="0">
                <a:solidFill>
                  <a:schemeClr val="bg2">
                    <a:lumMod val="10000"/>
                  </a:schemeClr>
                </a:solidFill>
              </a:rPr>
              <a:t>THANK YOU</a:t>
            </a:r>
            <a:endParaRPr lang="ko-KR" altLang="en-US" sz="88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" name="텍스트 개체 틀 1">
            <a:extLst>
              <a:ext uri="{FF2B5EF4-FFF2-40B4-BE49-F238E27FC236}">
                <a16:creationId xmlns:a16="http://schemas.microsoft.com/office/drawing/2014/main" id="{25407F70-BD21-B1C5-88E4-37EB17D1C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437441" y="6385728"/>
            <a:ext cx="579437" cy="291618"/>
          </a:xfrm>
        </p:spPr>
        <p:txBody>
          <a:bodyPr/>
          <a:lstStyle/>
          <a:p>
            <a:r>
              <a:rPr lang="en-US" altLang="ko-KR" dirty="0"/>
              <a:t>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8920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대칭이(가) 표시된 사진&#10;&#10;자동 생성된 설명">
            <a:extLst>
              <a:ext uri="{FF2B5EF4-FFF2-40B4-BE49-F238E27FC236}">
                <a16:creationId xmlns:a16="http://schemas.microsoft.com/office/drawing/2014/main" id="{CCB740CE-F2FA-28E9-663E-E953F2797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B510148-5D36-AEFE-2C05-AE442C6439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0"/>
                </a:schemeClr>
              </a:gs>
              <a:gs pos="12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17F2C4-B833-E84F-03E8-0180810E163A}"/>
              </a:ext>
            </a:extLst>
          </p:cNvPr>
          <p:cNvSpPr txBox="1"/>
          <p:nvPr/>
        </p:nvSpPr>
        <p:spPr>
          <a:xfrm>
            <a:off x="4415893" y="2705725"/>
            <a:ext cx="336021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defRPr sz="3600">
                <a:latin typeface="이사만루체 Medium" panose="00000600000000000000" pitchFamily="2" charset="-127"/>
                <a:ea typeface="이사만루체 Medium" panose="00000600000000000000" pitchFamily="2" charset="-127"/>
              </a:defRPr>
            </a:lvl1pPr>
          </a:lstStyle>
          <a:p>
            <a:r>
              <a:rPr lang="en-US" altLang="ko-KR" sz="8800" b="1" dirty="0">
                <a:solidFill>
                  <a:schemeClr val="bg2">
                    <a:lumMod val="10000"/>
                  </a:schemeClr>
                </a:solidFill>
              </a:rPr>
              <a:t>Q &amp; A</a:t>
            </a:r>
            <a:endParaRPr lang="ko-KR" altLang="en-US" sz="88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" name="텍스트 개체 틀 1">
            <a:extLst>
              <a:ext uri="{FF2B5EF4-FFF2-40B4-BE49-F238E27FC236}">
                <a16:creationId xmlns:a16="http://schemas.microsoft.com/office/drawing/2014/main" id="{A22A4A19-00E3-624F-DC15-136AF5F38E8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437441" y="6385728"/>
            <a:ext cx="579437" cy="291618"/>
          </a:xfrm>
        </p:spPr>
        <p:txBody>
          <a:bodyPr/>
          <a:lstStyle/>
          <a:p>
            <a:r>
              <a:rPr lang="en-US" altLang="ko-KR" dirty="0"/>
              <a:t>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8812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대칭이(가) 표시된 사진&#10;&#10;자동 생성된 설명">
            <a:extLst>
              <a:ext uri="{FF2B5EF4-FFF2-40B4-BE49-F238E27FC236}">
                <a16:creationId xmlns:a16="http://schemas.microsoft.com/office/drawing/2014/main" id="{B292297C-EC21-AB4A-1CDD-4311B1BCE2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0941ECF-B589-6DB7-40CA-FE1A1674533A}"/>
              </a:ext>
            </a:extLst>
          </p:cNvPr>
          <p:cNvSpPr/>
          <p:nvPr/>
        </p:nvSpPr>
        <p:spPr>
          <a:xfrm>
            <a:off x="1" y="-20933"/>
            <a:ext cx="12191999" cy="6858000"/>
          </a:xfrm>
          <a:prstGeom prst="rect">
            <a:avLst/>
          </a:prstGeom>
          <a:gradFill flip="none" rotWithShape="1">
            <a:gsLst>
              <a:gs pos="2200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5A048B-BC5B-7EE5-9049-D8F8AB5EDEBD}"/>
              </a:ext>
            </a:extLst>
          </p:cNvPr>
          <p:cNvSpPr txBox="1"/>
          <p:nvPr/>
        </p:nvSpPr>
        <p:spPr>
          <a:xfrm>
            <a:off x="8413887" y="1007261"/>
            <a:ext cx="24613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defRPr sz="3600">
                <a:latin typeface="이사만루체 Medium" panose="00000600000000000000" pitchFamily="2" charset="-127"/>
                <a:ea typeface="이사만루체 Medium" panose="00000600000000000000" pitchFamily="2" charset="-127"/>
              </a:defRPr>
            </a:lvl1pPr>
          </a:lstStyle>
          <a:p>
            <a:r>
              <a:rPr lang="en-US" altLang="ko-KR" dirty="0">
                <a:solidFill>
                  <a:schemeClr val="bg2">
                    <a:lumMod val="10000"/>
                  </a:schemeClr>
                </a:solidFill>
              </a:rPr>
              <a:t>Contents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454872-3EA7-9E87-96BF-98082DF4C1CD}"/>
              </a:ext>
            </a:extLst>
          </p:cNvPr>
          <p:cNvSpPr txBox="1"/>
          <p:nvPr/>
        </p:nvSpPr>
        <p:spPr>
          <a:xfrm>
            <a:off x="8413887" y="2129266"/>
            <a:ext cx="264687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 1. </a:t>
            </a:r>
            <a:r>
              <a:rPr lang="ko-KR" altLang="en-US" sz="24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문제 정의</a:t>
            </a:r>
            <a:endParaRPr lang="en-US" altLang="ko-KR" sz="2400" dirty="0">
              <a:solidFill>
                <a:schemeClr val="bg2">
                  <a:lumMod val="10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  <a:p>
            <a:endParaRPr lang="en-US" altLang="ko-KR" sz="2400" dirty="0">
              <a:solidFill>
                <a:schemeClr val="bg2">
                  <a:lumMod val="10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  <a:p>
            <a:r>
              <a:rPr lang="en-US" altLang="ko-KR" sz="24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2.</a:t>
            </a:r>
            <a:r>
              <a:rPr lang="ko-KR" altLang="en-US" sz="24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 시각화</a:t>
            </a:r>
            <a:r>
              <a:rPr lang="en-US" altLang="ko-KR" sz="24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 &amp; </a:t>
            </a:r>
            <a:r>
              <a:rPr lang="ko-KR" altLang="en-US" sz="2400" dirty="0" err="1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전처리</a:t>
            </a:r>
            <a:endParaRPr lang="en-US" altLang="ko-KR" sz="2400" dirty="0">
              <a:solidFill>
                <a:schemeClr val="bg2">
                  <a:lumMod val="10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  <a:p>
            <a:endParaRPr lang="en-US" altLang="ko-KR" sz="2400" dirty="0">
              <a:solidFill>
                <a:schemeClr val="bg2">
                  <a:lumMod val="10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  <a:p>
            <a:r>
              <a:rPr lang="en-US" altLang="ko-KR" sz="24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3. </a:t>
            </a:r>
            <a:r>
              <a:rPr lang="ko-KR" altLang="en-US" sz="24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모델링</a:t>
            </a:r>
            <a:endParaRPr lang="en-US" altLang="ko-KR" sz="2400" dirty="0">
              <a:solidFill>
                <a:schemeClr val="bg2">
                  <a:lumMod val="10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  <a:p>
            <a:endParaRPr lang="en-US" altLang="ko-KR" sz="2400" dirty="0">
              <a:solidFill>
                <a:schemeClr val="bg2">
                  <a:lumMod val="10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  <a:p>
            <a:r>
              <a:rPr lang="en-US" altLang="ko-KR" sz="24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4. </a:t>
            </a:r>
            <a:r>
              <a:rPr lang="ko-KR" altLang="en-US" sz="2400" dirty="0">
                <a:solidFill>
                  <a:schemeClr val="bg2">
                    <a:lumMod val="10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향후 개선방향</a:t>
            </a:r>
            <a:endParaRPr lang="en-US" altLang="ko-KR" sz="2400" dirty="0">
              <a:solidFill>
                <a:schemeClr val="bg2">
                  <a:lumMod val="10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83C105-5C90-ED07-B790-057484921E68}"/>
              </a:ext>
            </a:extLst>
          </p:cNvPr>
          <p:cNvSpPr txBox="1"/>
          <p:nvPr/>
        </p:nvSpPr>
        <p:spPr>
          <a:xfrm>
            <a:off x="11727160" y="6385728"/>
            <a:ext cx="306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이사만루체 Light" panose="00000300000000000000" pitchFamily="2" charset="-127"/>
                <a:ea typeface="이사만루체 Light" panose="00000300000000000000" pitchFamily="2" charset="-127"/>
              </a:rPr>
              <a:t>2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이사만루체 Light" panose="00000300000000000000" pitchFamily="2" charset="-127"/>
              <a:ea typeface="이사만루체 Light" panose="000003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68D4BB-5904-4D5C-BCC6-AAFB1AF94D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1000"/>
          </a:blip>
          <a:srcRect l="20827"/>
          <a:stretch/>
        </p:blipFill>
        <p:spPr>
          <a:xfrm>
            <a:off x="0" y="-11220"/>
            <a:ext cx="8255541" cy="685315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71DAC34-7767-3546-D468-5B30CBEF449C}"/>
              </a:ext>
            </a:extLst>
          </p:cNvPr>
          <p:cNvSpPr/>
          <p:nvPr/>
        </p:nvSpPr>
        <p:spPr>
          <a:xfrm>
            <a:off x="0" y="-27283"/>
            <a:ext cx="8255541" cy="6896503"/>
          </a:xfrm>
          <a:prstGeom prst="rect">
            <a:avLst/>
          </a:prstGeom>
          <a:gradFill flip="none" rotWithShape="1">
            <a:gsLst>
              <a:gs pos="29000">
                <a:srgbClr val="585656">
                  <a:alpha val="55000"/>
                </a:srgbClr>
              </a:gs>
              <a:gs pos="0">
                <a:schemeClr val="bg2">
                  <a:lumMod val="25000"/>
                  <a:alpha val="78000"/>
                </a:schemeClr>
              </a:gs>
              <a:gs pos="100000">
                <a:schemeClr val="bg2">
                  <a:lumMod val="9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8121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95AE903-7118-2662-55A1-0578A9D47C8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/>
              <a:t>3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801A9C-46AB-4652-EB78-8865D30BF0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51677" y="326075"/>
            <a:ext cx="1962748" cy="490904"/>
          </a:xfrm>
        </p:spPr>
        <p:txBody>
          <a:bodyPr/>
          <a:lstStyle/>
          <a:p>
            <a:r>
              <a:rPr lang="ko-KR" altLang="en-US" dirty="0"/>
              <a:t>문제 정의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625137-4263-0208-582C-71D3C1E4151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321F120-0969-DEAA-B125-54E04A4510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17188" t="21673"/>
          <a:stretch/>
        </p:blipFill>
        <p:spPr>
          <a:xfrm>
            <a:off x="6560245" y="3304089"/>
            <a:ext cx="5456633" cy="3373257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AF24946-D37E-176C-D2DF-5D35F4633975}"/>
              </a:ext>
            </a:extLst>
          </p:cNvPr>
          <p:cNvSpPr txBox="1"/>
          <p:nvPr/>
        </p:nvSpPr>
        <p:spPr>
          <a:xfrm>
            <a:off x="1811969" y="4372648"/>
            <a:ext cx="85680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이사만루체 Medium" panose="020B0600000101010101" charset="-127"/>
                <a:ea typeface="이사만루체 Medium" panose="020B0600000101010101" charset="-127"/>
              </a:rPr>
              <a:t>작업 중량 예측 모델 개발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75607F3-49A7-8E7A-F03E-5B96976647F9}"/>
              </a:ext>
            </a:extLst>
          </p:cNvPr>
          <p:cNvGrpSpPr/>
          <p:nvPr/>
        </p:nvGrpSpPr>
        <p:grpSpPr>
          <a:xfrm>
            <a:off x="2040095" y="2580795"/>
            <a:ext cx="8111810" cy="892475"/>
            <a:chOff x="2040095" y="2555111"/>
            <a:chExt cx="8111810" cy="89247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AF941AA-1CD0-82D4-F139-F75B7BAB1439}"/>
                </a:ext>
              </a:extLst>
            </p:cNvPr>
            <p:cNvSpPr txBox="1"/>
            <p:nvPr/>
          </p:nvSpPr>
          <p:spPr>
            <a:xfrm>
              <a:off x="2040095" y="2555111"/>
              <a:ext cx="811181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b="1" i="0" dirty="0">
                  <a:solidFill>
                    <a:srgbClr val="000000"/>
                  </a:solidFill>
                  <a:effectLst/>
                  <a:latin typeface="이사만루체 Light" panose="020B0600000101010101" charset="-127"/>
                  <a:ea typeface="이사만루체 Light" panose="020B0600000101010101" charset="-127"/>
                </a:rPr>
                <a:t>장비 운용의 효율성을 위해 해당 작업에 최적화된 장비 조합 찾기</a:t>
              </a:r>
              <a:endParaRPr lang="ko-KR" altLang="en-US" b="1" dirty="0">
                <a:latin typeface="이사만루체 Light" panose="020B0600000101010101" charset="-127"/>
                <a:ea typeface="이사만루체 Light" panose="020B0600000101010101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616304D-F37C-4A0E-340B-F82FC7E15374}"/>
                </a:ext>
              </a:extLst>
            </p:cNvPr>
            <p:cNvSpPr txBox="1"/>
            <p:nvPr/>
          </p:nvSpPr>
          <p:spPr>
            <a:xfrm>
              <a:off x="3933387" y="2924366"/>
              <a:ext cx="432522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b="0" i="0" dirty="0">
                  <a:solidFill>
                    <a:srgbClr val="000000"/>
                  </a:solidFill>
                  <a:effectLst/>
                  <a:latin typeface="이사만루체 Light" panose="020B0600000101010101" charset="-127"/>
                  <a:ea typeface="이사만루체 Light" panose="020B0600000101010101" charset="-127"/>
                </a:rPr>
                <a:t> 최적화된 장비 조합을 찾기</a:t>
              </a:r>
              <a:r>
                <a:rPr lang="en-US" altLang="ko-KR" sz="1400" b="0" i="0" dirty="0">
                  <a:solidFill>
                    <a:srgbClr val="000000"/>
                  </a:solidFill>
                  <a:effectLst/>
                  <a:latin typeface="이사만루체 Light" panose="020B0600000101010101" charset="-127"/>
                  <a:ea typeface="이사만루체 Light" panose="020B0600000101010101" charset="-127"/>
                </a:rPr>
                <a:t>: </a:t>
              </a:r>
              <a:r>
                <a:rPr lang="ko-KR" altLang="en-US" sz="1400" b="0" i="0" dirty="0">
                  <a:solidFill>
                    <a:srgbClr val="000000"/>
                  </a:solidFill>
                  <a:effectLst/>
                  <a:latin typeface="이사만루체 Light" panose="020B0600000101010101" charset="-127"/>
                  <a:ea typeface="이사만루체 Light" panose="020B0600000101010101" charset="-127"/>
                </a:rPr>
                <a:t>장비의 작업량을 정확하게 예측하고 그 결과로 실시간 </a:t>
              </a:r>
              <a:r>
                <a:rPr lang="ko-KR" altLang="en-US" sz="1400" i="0" dirty="0">
                  <a:solidFill>
                    <a:srgbClr val="000000"/>
                  </a:solidFill>
                  <a:effectLst/>
                  <a:latin typeface="이사만루체 Light" panose="020B0600000101010101" charset="-127"/>
                  <a:ea typeface="이사만루체 Light" panose="020B0600000101010101" charset="-127"/>
                </a:rPr>
                <a:t>모니터링</a:t>
              </a:r>
              <a:endParaRPr lang="ko-KR" altLang="en-US" sz="1400" dirty="0">
                <a:latin typeface="이사만루체 Light" panose="020B0600000101010101" charset="-127"/>
                <a:ea typeface="이사만루체 Light" panose="020B0600000101010101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60E7CD8-D370-44D0-0AC3-C183D9DF7CBE}"/>
              </a:ext>
            </a:extLst>
          </p:cNvPr>
          <p:cNvSpPr txBox="1"/>
          <p:nvPr/>
        </p:nvSpPr>
        <p:spPr>
          <a:xfrm>
            <a:off x="2763536" y="1314277"/>
            <a:ext cx="66649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i="0" dirty="0">
                <a:solidFill>
                  <a:srgbClr val="000000"/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건설 현장 운용 효율화를 위하여 건설 현장의 디지털화와 건설 장비 </a:t>
            </a:r>
            <a:r>
              <a:rPr lang="en-US" altLang="ko-KR" b="1" i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이사만루체 Light" panose="020B0600000101010101" charset="-127"/>
                <a:ea typeface="이사만루체 Light" panose="020B0600000101010101" charset="-127"/>
              </a:rPr>
              <a:t>Fleet Management </a:t>
            </a:r>
            <a:r>
              <a:rPr lang="ko-KR" altLang="en-US" b="1" i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이사만루체 Light" panose="020B0600000101010101" charset="-127"/>
                <a:ea typeface="이사만루체 Light" panose="020B0600000101010101" charset="-127"/>
              </a:rPr>
              <a:t>솔루션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이사만루체 Light" panose="020B0600000101010101" charset="-127"/>
                <a:ea typeface="이사만루체 Light" panose="020B0600000101010101" charset="-127"/>
              </a:rPr>
              <a:t>의 필요성이 대두</a:t>
            </a:r>
            <a:endParaRPr lang="ko-KR" altLang="en-US" b="1" dirty="0"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68722A2E-6D0F-4D0E-B3A2-60A013461E0F}"/>
              </a:ext>
            </a:extLst>
          </p:cNvPr>
          <p:cNvSpPr/>
          <p:nvPr/>
        </p:nvSpPr>
        <p:spPr>
          <a:xfrm>
            <a:off x="5831559" y="2042090"/>
            <a:ext cx="528880" cy="457223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아래쪽 24">
            <a:extLst>
              <a:ext uri="{FF2B5EF4-FFF2-40B4-BE49-F238E27FC236}">
                <a16:creationId xmlns:a16="http://schemas.microsoft.com/office/drawing/2014/main" id="{8DA35FC5-D956-E3CB-FBB6-6175675869A5}"/>
              </a:ext>
            </a:extLst>
          </p:cNvPr>
          <p:cNvSpPr/>
          <p:nvPr/>
        </p:nvSpPr>
        <p:spPr>
          <a:xfrm>
            <a:off x="5831559" y="3600109"/>
            <a:ext cx="528880" cy="457223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CEC518BF-97DA-95BC-056D-C9CDBF75E8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l="5928" t="45302" r="43051" b="6263"/>
          <a:stretch/>
        </p:blipFill>
        <p:spPr>
          <a:xfrm>
            <a:off x="403246" y="990150"/>
            <a:ext cx="5113639" cy="3550622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F035AF0-131D-CD20-EACC-C8E0908C7977}"/>
              </a:ext>
            </a:extLst>
          </p:cNvPr>
          <p:cNvSpPr txBox="1"/>
          <p:nvPr/>
        </p:nvSpPr>
        <p:spPr>
          <a:xfrm>
            <a:off x="3143249" y="4138814"/>
            <a:ext cx="59055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atin typeface="이사만루체 Medium" panose="020B0600000101010101" charset="-127"/>
                <a:ea typeface="이사만루체 Medium" panose="020B0600000101010101" charset="-127"/>
              </a:rPr>
              <a:t>건설 기계 센서 데이터를 활용한</a:t>
            </a:r>
            <a:endParaRPr lang="ko-KR" altLang="en-US" sz="1400" dirty="0"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744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033A95-FBFE-5B2D-2F15-F3EA90145F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51676" y="326075"/>
            <a:ext cx="5441224" cy="490904"/>
          </a:xfrm>
        </p:spPr>
        <p:txBody>
          <a:bodyPr/>
          <a:lstStyle/>
          <a:p>
            <a:r>
              <a:rPr lang="ko-KR" altLang="en-US" dirty="0"/>
              <a:t>시각화</a:t>
            </a:r>
            <a:r>
              <a:rPr lang="en-US" altLang="ko-KR" dirty="0"/>
              <a:t> &amp; </a:t>
            </a:r>
            <a:r>
              <a:rPr lang="ko-KR" altLang="en-US" dirty="0"/>
              <a:t>전처리   </a:t>
            </a:r>
            <a:r>
              <a:rPr lang="ko-KR" altLang="en-US" sz="1800" dirty="0"/>
              <a:t>데이터 시각화</a:t>
            </a: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00FB9CD-05A3-AF50-8F67-16F108F0AF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56D24B-B0B5-58E6-FF4D-E8773DCE32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576B306-A4E7-3294-6D99-55DE4A4CB49E}"/>
              </a:ext>
            </a:extLst>
          </p:cNvPr>
          <p:cNvGrpSpPr/>
          <p:nvPr/>
        </p:nvGrpSpPr>
        <p:grpSpPr>
          <a:xfrm>
            <a:off x="1280251" y="1315005"/>
            <a:ext cx="8997112" cy="5000070"/>
            <a:chOff x="2176170" y="1286430"/>
            <a:chExt cx="8997112" cy="500007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2571A30-1C51-C762-B453-3AC6EBD79266}"/>
                </a:ext>
              </a:extLst>
            </p:cNvPr>
            <p:cNvSpPr txBox="1"/>
            <p:nvPr/>
          </p:nvSpPr>
          <p:spPr>
            <a:xfrm>
              <a:off x="2176171" y="2266711"/>
              <a:ext cx="198859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b="1" i="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이사만루체 Light" panose="020B0600000101010101" charset="-127"/>
                  <a:ea typeface="이사만루체 Light" panose="020B0600000101010101" charset="-127"/>
                </a:rPr>
                <a:t>Signal</a:t>
              </a:r>
              <a:endPara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E618E46-41D6-EBFF-EC44-1FDC0DCF67B8}"/>
                </a:ext>
              </a:extLst>
            </p:cNvPr>
            <p:cNvSpPr txBox="1"/>
            <p:nvPr/>
          </p:nvSpPr>
          <p:spPr>
            <a:xfrm>
              <a:off x="2176170" y="5067376"/>
              <a:ext cx="198859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b="1" i="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이사만루체 Light" panose="020B0600000101010101" charset="-127"/>
                  <a:ea typeface="이사만루체 Light" panose="020B0600000101010101" charset="-127"/>
                </a:rPr>
                <a:t>Sensor</a:t>
              </a:r>
              <a:endPara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endParaRP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1A9DB2B-1735-E567-5DF3-197CFE084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4766" y="3925827"/>
              <a:ext cx="7008516" cy="2360673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6876C671-C560-D94E-9FCA-BAB6AE1CD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53377" y="1286430"/>
              <a:ext cx="7008516" cy="23606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46091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00FB9CD-05A3-AF50-8F67-16F108F0AF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033A95-FBFE-5B2D-2F15-F3EA90145F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51676" y="326075"/>
            <a:ext cx="5041174" cy="490904"/>
          </a:xfrm>
        </p:spPr>
        <p:txBody>
          <a:bodyPr/>
          <a:lstStyle/>
          <a:p>
            <a:r>
              <a:rPr lang="ko-KR" altLang="en-US" dirty="0"/>
              <a:t>시각화</a:t>
            </a:r>
            <a:r>
              <a:rPr lang="en-US" altLang="ko-KR" dirty="0"/>
              <a:t> &amp; </a:t>
            </a:r>
            <a:r>
              <a:rPr lang="ko-KR" altLang="en-US" dirty="0"/>
              <a:t>전처리   </a:t>
            </a:r>
            <a:r>
              <a:rPr lang="en-US" altLang="ko-KR" sz="1800" i="0" dirty="0">
                <a:solidFill>
                  <a:srgbClr val="000000"/>
                </a:solidFill>
                <a:effectLst/>
              </a:rPr>
              <a:t>Spectrogram </a:t>
            </a:r>
            <a:r>
              <a:rPr lang="ko-KR" altLang="en-US" sz="1800" i="0" dirty="0">
                <a:solidFill>
                  <a:srgbClr val="000000"/>
                </a:solidFill>
                <a:effectLst/>
              </a:rPr>
              <a:t>예시</a:t>
            </a:r>
            <a:endParaRPr lang="ko-KR" altLang="en-US" sz="18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56D24B-B0B5-58E6-FF4D-E8773DCE32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3360BF4E-ADF0-D66B-93F8-387E6F73A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316" y="1507977"/>
            <a:ext cx="8411368" cy="441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15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4ED6D74-81EF-0B3C-613C-BB5894835D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6859A9-A8C6-7FA6-1A59-5827CD3EF3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51676" y="326075"/>
            <a:ext cx="5904774" cy="490904"/>
          </a:xfrm>
        </p:spPr>
        <p:txBody>
          <a:bodyPr/>
          <a:lstStyle/>
          <a:p>
            <a:r>
              <a:rPr lang="ko-KR" altLang="en-US" dirty="0"/>
              <a:t>시각화 </a:t>
            </a:r>
            <a:r>
              <a:rPr lang="en-US" altLang="ko-KR" dirty="0"/>
              <a:t>&amp; </a:t>
            </a:r>
            <a:r>
              <a:rPr lang="ko-KR" altLang="en-US" dirty="0"/>
              <a:t>전처리   </a:t>
            </a:r>
            <a:r>
              <a:rPr lang="en-US" altLang="ko-KR" sz="1800" dirty="0"/>
              <a:t>1D CNN &amp; LSTM</a:t>
            </a:r>
            <a:endParaRPr lang="ko-KR" altLang="en-US" sz="18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2B0CA5-BD92-60E1-D349-ABAE33B1EB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3A2FED3-2FA8-622B-01FE-D2F1FF5B8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554" y="1246181"/>
            <a:ext cx="9456737" cy="1768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27FDFB-FBC8-6551-A5CF-039C3539C6C3}"/>
              </a:ext>
            </a:extLst>
          </p:cNvPr>
          <p:cNvSpPr txBox="1"/>
          <p:nvPr/>
        </p:nvSpPr>
        <p:spPr>
          <a:xfrm>
            <a:off x="383382" y="1899407"/>
            <a:ext cx="16671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1D CNN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03D2790-90D1-2674-3976-C29FD92A6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0554" y="3543300"/>
            <a:ext cx="9457481" cy="27749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542CA6E-FF3C-1E42-4FBB-0D5C3AF6734C}"/>
              </a:ext>
            </a:extLst>
          </p:cNvPr>
          <p:cNvSpPr txBox="1"/>
          <p:nvPr/>
        </p:nvSpPr>
        <p:spPr>
          <a:xfrm>
            <a:off x="383382" y="4699941"/>
            <a:ext cx="16671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LSTM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2189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033A95-FBFE-5B2D-2F15-F3EA90145F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51676" y="326075"/>
            <a:ext cx="5657124" cy="736355"/>
          </a:xfrm>
        </p:spPr>
        <p:txBody>
          <a:bodyPr/>
          <a:lstStyle/>
          <a:p>
            <a:r>
              <a:rPr lang="ko-KR" altLang="en-US" dirty="0"/>
              <a:t>시각화</a:t>
            </a:r>
            <a:r>
              <a:rPr lang="en-US" altLang="ko-KR" dirty="0"/>
              <a:t> &amp; </a:t>
            </a:r>
            <a:r>
              <a:rPr lang="ko-KR" altLang="en-US" dirty="0"/>
              <a:t>데이터 전처리   </a:t>
            </a:r>
            <a:r>
              <a:rPr lang="ko-KR" altLang="en-US" sz="1800" dirty="0" err="1"/>
              <a:t>전처리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56D24B-B0B5-58E6-FF4D-E8773DCE32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36AC235F-A93F-8462-1C0C-868889264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04D049A-DD22-9088-7BB6-144C356E5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234" y="1744444"/>
            <a:ext cx="7297531" cy="37570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0BE755-C007-6236-4570-30BAF7B4DC44}"/>
              </a:ext>
            </a:extLst>
          </p:cNvPr>
          <p:cNvSpPr txBox="1"/>
          <p:nvPr/>
        </p:nvSpPr>
        <p:spPr>
          <a:xfrm>
            <a:off x="4194978" y="1041503"/>
            <a:ext cx="3802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CWT (</a:t>
            </a:r>
            <a:r>
              <a:rPr lang="ko-KR" altLang="en-US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연속</a:t>
            </a:r>
            <a:r>
              <a:rPr lang="en-US" altLang="ko-KR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 </a:t>
            </a:r>
            <a:r>
              <a:rPr lang="ko-KR" altLang="en-US" sz="2400" b="1" i="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웨이블릿</a:t>
            </a:r>
            <a:r>
              <a:rPr lang="ko-KR" altLang="en-US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 변환</a:t>
            </a:r>
            <a:r>
              <a:rPr lang="en-US" altLang="ko-KR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)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26507-BFB5-F8EA-F47B-851E2A134E57}"/>
              </a:ext>
            </a:extLst>
          </p:cNvPr>
          <p:cNvSpPr txBox="1"/>
          <p:nvPr/>
        </p:nvSpPr>
        <p:spPr>
          <a:xfrm>
            <a:off x="2775422" y="5742782"/>
            <a:ext cx="6641151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이사만루체 Light" panose="020B0600000101010101" charset="-127"/>
                <a:ea typeface="이사만루체 Light" panose="020B0600000101010101" charset="-127"/>
              </a:rPr>
              <a:t>시간과 주파수 해상도가 필요한 경우</a:t>
            </a:r>
            <a:r>
              <a:rPr lang="en-US" altLang="ko-KR" b="1" dirty="0">
                <a:latin typeface="이사만루체 Light" panose="020B0600000101010101" charset="-127"/>
                <a:ea typeface="이사만루체 Light" panose="020B0600000101010101" charset="-127"/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highlight>
                  <a:srgbClr val="C0C0C0"/>
                </a:highlight>
                <a:latin typeface="이사만루체 Light" panose="020B0600000101010101" charset="-127"/>
                <a:ea typeface="이사만루체 Light" panose="020B0600000101010101" charset="-127"/>
              </a:rPr>
              <a:t>신호의 특성을 상세하게 분석</a:t>
            </a:r>
            <a:r>
              <a:rPr lang="ko-KR" altLang="en-US" b="1" dirty="0">
                <a:latin typeface="이사만루체 Light" panose="020B0600000101010101" charset="-127"/>
                <a:ea typeface="이사만루체 Light" panose="020B0600000101010101" charset="-127"/>
              </a:rPr>
              <a:t>하기 위해 사용</a:t>
            </a:r>
          </a:p>
        </p:txBody>
      </p:sp>
    </p:spTree>
    <p:extLst>
      <p:ext uri="{BB962C8B-B14F-4D97-AF65-F5344CB8AC3E}">
        <p14:creationId xmlns:p14="http://schemas.microsoft.com/office/powerpoint/2010/main" val="3261159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033A95-FBFE-5B2D-2F15-F3EA90145F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51676" y="326075"/>
            <a:ext cx="5657124" cy="736355"/>
          </a:xfrm>
        </p:spPr>
        <p:txBody>
          <a:bodyPr/>
          <a:lstStyle/>
          <a:p>
            <a:r>
              <a:rPr lang="ko-KR" altLang="en-US" dirty="0"/>
              <a:t>시각화</a:t>
            </a:r>
            <a:r>
              <a:rPr lang="en-US" altLang="ko-KR" dirty="0"/>
              <a:t> &amp; </a:t>
            </a:r>
            <a:r>
              <a:rPr lang="ko-KR" altLang="en-US" dirty="0"/>
              <a:t>데이터 전처리   </a:t>
            </a:r>
            <a:r>
              <a:rPr lang="ko-KR" altLang="en-US" sz="1800" dirty="0" err="1"/>
              <a:t>전처리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56D24B-B0B5-58E6-FF4D-E8773DCE32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0BE755-C007-6236-4570-30BAF7B4DC44}"/>
              </a:ext>
            </a:extLst>
          </p:cNvPr>
          <p:cNvSpPr txBox="1"/>
          <p:nvPr/>
        </p:nvSpPr>
        <p:spPr>
          <a:xfrm>
            <a:off x="4302926" y="1566646"/>
            <a:ext cx="35861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FFT (</a:t>
            </a:r>
            <a:r>
              <a:rPr lang="ko-KR" altLang="en-US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고속 푸리에 변환</a:t>
            </a:r>
            <a:r>
              <a:rPr lang="en-US" altLang="ko-KR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이사만루체 Light" panose="020B0600000101010101" charset="-127"/>
                <a:ea typeface="이사만루체 Light" panose="020B0600000101010101" charset="-127"/>
              </a:rPr>
              <a:t>)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26507-BFB5-F8EA-F47B-851E2A134E57}"/>
              </a:ext>
            </a:extLst>
          </p:cNvPr>
          <p:cNvSpPr txBox="1"/>
          <p:nvPr/>
        </p:nvSpPr>
        <p:spPr>
          <a:xfrm>
            <a:off x="2775422" y="4906865"/>
            <a:ext cx="6641151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이사만루체 Light" panose="020B0600000101010101" charset="-127"/>
                <a:ea typeface="이사만루체 Light" panose="020B0600000101010101" charset="-127"/>
              </a:rPr>
              <a:t>시간 도메인의 데이터를 주파수 도메인으로 변환하여 </a:t>
            </a:r>
            <a:endParaRPr lang="en-US" altLang="ko-KR" b="1" dirty="0">
              <a:latin typeface="이사만루체 Light" panose="020B0600000101010101" charset="-127"/>
              <a:ea typeface="이사만루체 Light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이사만루체 Light" panose="020B0600000101010101" charset="-127"/>
                <a:ea typeface="이사만루체 Light" panose="020B0600000101010101" charset="-127"/>
              </a:rPr>
              <a:t>작업 중량과 관련된 </a:t>
            </a:r>
            <a:r>
              <a:rPr lang="ko-KR" altLang="en-US" b="1" dirty="0">
                <a:highlight>
                  <a:srgbClr val="C0C0C0"/>
                </a:highlight>
                <a:latin typeface="이사만루체 Light" panose="020B0600000101010101" charset="-127"/>
                <a:ea typeface="이사만루체 Light" panose="020B0600000101010101" charset="-127"/>
              </a:rPr>
              <a:t>주요 주기성 및 변동성을 식별</a:t>
            </a:r>
            <a:r>
              <a:rPr lang="ko-KR" altLang="en-US" b="1" dirty="0">
                <a:latin typeface="이사만루체 Light" panose="020B0600000101010101" charset="-127"/>
                <a:ea typeface="이사만루체 Light" panose="020B0600000101010101" charset="-127"/>
              </a:rPr>
              <a:t>하기 위해 사용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4DE4D9-3EB7-CD8C-FAFA-2225BEEAD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7521" y="2347257"/>
            <a:ext cx="6056951" cy="2240662"/>
          </a:xfrm>
          <a:prstGeom prst="rect">
            <a:avLst/>
          </a:prstGeom>
        </p:spPr>
      </p:pic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36AC235F-A93F-8462-1C0C-868889264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6143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07F930A2-5FDF-4FE8-8CE7-19303FB9044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60471" y="1653930"/>
            <a:ext cx="9071058" cy="5102470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C209F2B-EFA5-E072-70B8-32F36F1281F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E3A3F5-D231-823D-0167-954C3C0AD6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51676" y="326075"/>
            <a:ext cx="3758474" cy="490904"/>
          </a:xfrm>
        </p:spPr>
        <p:txBody>
          <a:bodyPr/>
          <a:lstStyle/>
          <a:p>
            <a:r>
              <a:rPr lang="ko-KR" altLang="en-US" dirty="0"/>
              <a:t>모델링   </a:t>
            </a:r>
            <a:r>
              <a:rPr lang="en-US" altLang="ko-KR" sz="1800" dirty="0" err="1"/>
              <a:t>AutoML</a:t>
            </a:r>
            <a:endParaRPr lang="ko-KR" altLang="en-US" sz="18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6BABF3-8D22-179D-5BFB-190DDC82C2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2A5F14-F582-B3F8-5A99-22B26B651795}"/>
              </a:ext>
            </a:extLst>
          </p:cNvPr>
          <p:cNvSpPr txBox="1"/>
          <p:nvPr/>
        </p:nvSpPr>
        <p:spPr>
          <a:xfrm>
            <a:off x="1043311" y="1421801"/>
            <a:ext cx="10105378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err="1">
                <a:highlight>
                  <a:srgbClr val="C0C0C0"/>
                </a:highlight>
                <a:latin typeface="이사만루체 Light" panose="020B0600000101010101" charset="-127"/>
                <a:ea typeface="이사만루체 Light" panose="020B0600000101010101" charset="-127"/>
              </a:rPr>
              <a:t>AutoML</a:t>
            </a:r>
            <a:r>
              <a:rPr lang="en-US" altLang="ko-KR" b="1" dirty="0">
                <a:highlight>
                  <a:srgbClr val="C0C0C0"/>
                </a:highlight>
                <a:latin typeface="이사만루체 Light" panose="020B0600000101010101" charset="-127"/>
                <a:ea typeface="이사만루체 Light" panose="020B0600000101010101" charset="-127"/>
              </a:rPr>
              <a:t>(Automated Machine Learning)</a:t>
            </a:r>
            <a:r>
              <a:rPr lang="en-US" altLang="ko-KR" b="1" dirty="0">
                <a:solidFill>
                  <a:schemeClr val="bg1"/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 </a:t>
            </a:r>
            <a:r>
              <a:rPr lang="en-US" altLang="ko-KR" b="1" dirty="0">
                <a:latin typeface="이사만루체 Light" panose="020B0600000101010101" charset="-127"/>
                <a:ea typeface="이사만루체 Light" panose="020B0600000101010101" charset="-127"/>
              </a:rPr>
              <a:t>: 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‘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자동화된 </a:t>
            </a:r>
            <a:r>
              <a:rPr lang="ko-KR" altLang="en-US" b="1" dirty="0" err="1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머신러닝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‘, </a:t>
            </a:r>
            <a:r>
              <a:rPr lang="ko-KR" altLang="en-US" b="1" dirty="0" err="1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머신러닝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 모델의 생성과 최적화를 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  <a:latin typeface="이사만루체 Light" panose="020B0600000101010101" charset="-127"/>
              <a:ea typeface="이사만루체 Light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자동화하여 손쉽게 활용 가능하며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, 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시간과 비용을 효율적으로 절감하는 기술이다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  <a:latin typeface="이사만루체 Light" panose="020B0600000101010101" charset="-127"/>
                <a:ea typeface="이사만루체 Light" panose="020B0600000101010101" charset="-127"/>
              </a:rPr>
              <a:t>.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  <a:latin typeface="이사만루체 Light" panose="020B0600000101010101" charset="-127"/>
              <a:ea typeface="이사만루체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346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1779</TotalTime>
  <Words>296</Words>
  <Application>Microsoft Office PowerPoint</Application>
  <PresentationFormat>와이드스크린</PresentationFormat>
  <Paragraphs>91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맑은 고딕</vt:lpstr>
      <vt:lpstr>Cambria Math</vt:lpstr>
      <vt:lpstr>Georgia</vt:lpstr>
      <vt:lpstr>Arial</vt:lpstr>
      <vt:lpstr>이사만루체 Light</vt:lpstr>
      <vt:lpstr>이사만루체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오민지</dc:creator>
  <cp:lastModifiedBy>기창 윤</cp:lastModifiedBy>
  <cp:revision>41</cp:revision>
  <dcterms:created xsi:type="dcterms:W3CDTF">2023-08-30T07:06:20Z</dcterms:created>
  <dcterms:modified xsi:type="dcterms:W3CDTF">2023-11-09T02:29:58Z</dcterms:modified>
</cp:coreProperties>
</file>

<file path=docProps/thumbnail.jpeg>
</file>